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7"/>
  </p:notesMasterIdLst>
  <p:sldIdLst>
    <p:sldId id="546" r:id="rId3"/>
    <p:sldId id="579" r:id="rId4"/>
    <p:sldId id="534" r:id="rId5"/>
    <p:sldId id="580" r:id="rId6"/>
    <p:sldId id="258" r:id="rId7"/>
    <p:sldId id="547" r:id="rId8"/>
    <p:sldId id="535" r:id="rId9"/>
    <p:sldId id="551" r:id="rId10"/>
    <p:sldId id="262" r:id="rId11"/>
    <p:sldId id="533" r:id="rId12"/>
    <p:sldId id="452" r:id="rId13"/>
    <p:sldId id="548" r:id="rId14"/>
    <p:sldId id="536" r:id="rId15"/>
    <p:sldId id="537" r:id="rId16"/>
    <p:sldId id="578" r:id="rId17"/>
    <p:sldId id="539" r:id="rId18"/>
    <p:sldId id="540" r:id="rId19"/>
    <p:sldId id="541" r:id="rId20"/>
    <p:sldId id="581" r:id="rId21"/>
    <p:sldId id="543" r:id="rId22"/>
    <p:sldId id="549" r:id="rId23"/>
    <p:sldId id="455" r:id="rId24"/>
    <p:sldId id="456" r:id="rId25"/>
    <p:sldId id="550" r:id="rId26"/>
    <p:sldId id="544" r:id="rId27"/>
    <p:sldId id="281" r:id="rId28"/>
    <p:sldId id="450" r:id="rId29"/>
    <p:sldId id="509" r:id="rId30"/>
    <p:sldId id="531" r:id="rId31"/>
    <p:sldId id="577" r:id="rId32"/>
    <p:sldId id="497" r:id="rId33"/>
    <p:sldId id="284" r:id="rId34"/>
    <p:sldId id="439" r:id="rId35"/>
    <p:sldId id="286" r:id="rId36"/>
    <p:sldId id="287" r:id="rId37"/>
    <p:sldId id="288" r:id="rId38"/>
    <p:sldId id="387" r:id="rId39"/>
    <p:sldId id="511" r:id="rId40"/>
    <p:sldId id="289" r:id="rId41"/>
    <p:sldId id="290" r:id="rId42"/>
    <p:sldId id="291" r:id="rId43"/>
    <p:sldId id="392" r:id="rId44"/>
    <p:sldId id="297" r:id="rId45"/>
    <p:sldId id="298" r:id="rId46"/>
    <p:sldId id="299" r:id="rId47"/>
    <p:sldId id="300" r:id="rId48"/>
    <p:sldId id="464" r:id="rId49"/>
    <p:sldId id="468" r:id="rId50"/>
    <p:sldId id="512" r:id="rId51"/>
    <p:sldId id="294" r:id="rId52"/>
    <p:sldId id="295" r:id="rId53"/>
    <p:sldId id="296" r:id="rId54"/>
    <p:sldId id="301" r:id="rId55"/>
    <p:sldId id="433" r:id="rId56"/>
    <p:sldId id="304" r:id="rId57"/>
    <p:sldId id="525" r:id="rId58"/>
    <p:sldId id="526" r:id="rId59"/>
    <p:sldId id="527" r:id="rId60"/>
    <p:sldId id="528" r:id="rId61"/>
    <p:sldId id="529" r:id="rId62"/>
    <p:sldId id="530" r:id="rId63"/>
    <p:sldId id="513" r:id="rId64"/>
    <p:sldId id="469" r:id="rId65"/>
    <p:sldId id="466" r:id="rId66"/>
    <p:sldId id="385" r:id="rId67"/>
    <p:sldId id="386" r:id="rId68"/>
    <p:sldId id="399" r:id="rId69"/>
    <p:sldId id="490" r:id="rId70"/>
    <p:sldId id="311" r:id="rId71"/>
    <p:sldId id="312" r:id="rId72"/>
    <p:sldId id="400" r:id="rId73"/>
    <p:sldId id="315" r:id="rId74"/>
    <p:sldId id="316" r:id="rId75"/>
    <p:sldId id="317" r:id="rId76"/>
    <p:sldId id="318" r:id="rId77"/>
    <p:sldId id="480" r:id="rId78"/>
    <p:sldId id="321" r:id="rId79"/>
    <p:sldId id="322" r:id="rId80"/>
    <p:sldId id="323" r:id="rId81"/>
    <p:sldId id="324" r:id="rId82"/>
    <p:sldId id="325" r:id="rId83"/>
    <p:sldId id="470" r:id="rId84"/>
    <p:sldId id="326" r:id="rId85"/>
    <p:sldId id="327" r:id="rId86"/>
    <p:sldId id="357" r:id="rId87"/>
    <p:sldId id="358" r:id="rId88"/>
    <p:sldId id="328" r:id="rId89"/>
    <p:sldId id="329" r:id="rId90"/>
    <p:sldId id="330" r:id="rId91"/>
    <p:sldId id="331" r:id="rId92"/>
    <p:sldId id="332" r:id="rId93"/>
    <p:sldId id="333" r:id="rId94"/>
    <p:sldId id="481" r:id="rId95"/>
    <p:sldId id="504" r:id="rId96"/>
    <p:sldId id="334" r:id="rId97"/>
    <p:sldId id="335" r:id="rId98"/>
    <p:sldId id="336" r:id="rId99"/>
    <p:sldId id="337" r:id="rId100"/>
    <p:sldId id="338" r:id="rId101"/>
    <p:sldId id="339" r:id="rId102"/>
    <p:sldId id="340" r:id="rId103"/>
    <p:sldId id="341" r:id="rId104"/>
    <p:sldId id="342" r:id="rId105"/>
    <p:sldId id="401" r:id="rId106"/>
    <p:sldId id="402" r:id="rId107"/>
    <p:sldId id="482" r:id="rId108"/>
    <p:sldId id="343" r:id="rId109"/>
    <p:sldId id="344" r:id="rId110"/>
    <p:sldId id="345" r:id="rId111"/>
    <p:sldId id="346" r:id="rId112"/>
    <p:sldId id="347" r:id="rId113"/>
    <p:sldId id="348" r:id="rId114"/>
    <p:sldId id="349" r:id="rId115"/>
    <p:sldId id="391" r:id="rId116"/>
    <p:sldId id="403" r:id="rId117"/>
    <p:sldId id="514" r:id="rId118"/>
    <p:sldId id="350" r:id="rId119"/>
    <p:sldId id="351" r:id="rId120"/>
    <p:sldId id="352" r:id="rId121"/>
    <p:sldId id="353" r:id="rId122"/>
    <p:sldId id="390" r:id="rId123"/>
    <p:sldId id="354" r:id="rId124"/>
    <p:sldId id="355" r:id="rId125"/>
    <p:sldId id="356" r:id="rId126"/>
    <p:sldId id="360" r:id="rId127"/>
    <p:sldId id="361" r:id="rId128"/>
    <p:sldId id="362" r:id="rId129"/>
    <p:sldId id="363" r:id="rId130"/>
    <p:sldId id="364" r:id="rId131"/>
    <p:sldId id="483"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404" r:id="rId145"/>
    <p:sldId id="515" r:id="rId146"/>
    <p:sldId id="406" r:id="rId147"/>
    <p:sldId id="417" r:id="rId148"/>
    <p:sldId id="377" r:id="rId149"/>
    <p:sldId id="378" r:id="rId150"/>
    <p:sldId id="379" r:id="rId151"/>
    <p:sldId id="519" r:id="rId152"/>
    <p:sldId id="380" r:id="rId153"/>
    <p:sldId id="485" r:id="rId154"/>
    <p:sldId id="381" r:id="rId155"/>
    <p:sldId id="405" r:id="rId1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79"/>
            <p14:sldId id="534"/>
            <p14:sldId id="580"/>
            <p14:sldId id="258"/>
            <p14:sldId id="547"/>
            <p14:sldId id="535"/>
            <p14:sldId id="551"/>
            <p14:sldId id="262"/>
            <p14:sldId id="533"/>
            <p14:sldId id="452"/>
            <p14:sldId id="548"/>
            <p14:sldId id="536"/>
            <p14:sldId id="537"/>
            <p14:sldId id="578"/>
            <p14:sldId id="539"/>
            <p14:sldId id="540"/>
            <p14:sldId id="541"/>
            <p14:sldId id="581"/>
            <p14:sldId id="543"/>
            <p14:sldId id="549"/>
            <p14:sldId id="455"/>
            <p14:sldId id="456"/>
            <p14:sldId id="550"/>
            <p14:sldId id="544"/>
            <p14:sldId id="281"/>
            <p14:sldId id="450"/>
            <p14:sldId id="509"/>
            <p14:sldId id="531"/>
            <p14:sldId id="577"/>
            <p14:sldId id="497"/>
            <p14:sldId id="284"/>
            <p14:sldId id="439"/>
            <p14:sldId id="286"/>
            <p14:sldId id="287"/>
            <p14:sldId id="288"/>
            <p14:sldId id="387"/>
            <p14:sldId id="511"/>
            <p14:sldId id="289"/>
            <p14:sldId id="290"/>
            <p14:sldId id="291"/>
            <p14:sldId id="392"/>
            <p14:sldId id="297"/>
            <p14:sldId id="298"/>
            <p14:sldId id="299"/>
            <p14:sldId id="300"/>
            <p14:sldId id="464"/>
            <p14:sldId id="468"/>
            <p14:sldId id="512"/>
            <p14:sldId id="294"/>
            <p14:sldId id="295"/>
            <p14:sldId id="296"/>
            <p14:sldId id="301"/>
            <p14:sldId id="433"/>
            <p14:sldId id="304"/>
            <p14:sldId id="525"/>
            <p14:sldId id="526"/>
            <p14:sldId id="527"/>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330"/>
            <p14:sldId id="331"/>
            <p14:sldId id="332"/>
            <p14:sldId id="333"/>
            <p14:sldId id="481"/>
            <p14:sldId id="504"/>
            <p14:sldId id="334"/>
            <p14:sldId id="335"/>
            <p14:sldId id="336"/>
            <p14:sldId id="337"/>
            <p14:sldId id="338"/>
            <p14:sldId id="339"/>
            <p14:sldId id="340"/>
            <p14:sldId id="341"/>
            <p14:sldId id="342"/>
            <p14:sldId id="401"/>
            <p14:sldId id="402"/>
            <p14:sldId id="482"/>
            <p14:sldId id="343"/>
            <p14:sldId id="344"/>
            <p14:sldId id="345"/>
            <p14:sldId id="346"/>
            <p14:sldId id="347"/>
            <p14:sldId id="348"/>
            <p14:sldId id="349"/>
            <p14:sldId id="391"/>
            <p14:sldId id="403"/>
            <p14:sldId id="514"/>
            <p14:sldId id="350"/>
            <p14:sldId id="351"/>
            <p14:sldId id="352"/>
            <p14:sldId id="353"/>
            <p14:sldId id="390"/>
            <p14:sldId id="354"/>
            <p14:sldId id="355"/>
            <p14:sldId id="356"/>
            <p14:sldId id="360"/>
            <p14:sldId id="361"/>
            <p14:sldId id="362"/>
            <p14:sldId id="363"/>
            <p14:sldId id="364"/>
            <p14:sldId id="483"/>
            <p14:sldId id="365"/>
            <p14:sldId id="366"/>
            <p14:sldId id="367"/>
            <p14:sldId id="368"/>
            <p14:sldId id="369"/>
            <p14:sldId id="370"/>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F3E"/>
    <a:srgbClr val="01A88D"/>
    <a:srgbClr val="7AA116"/>
    <a:srgbClr val="ED7100"/>
    <a:srgbClr val="DD344C"/>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3"/>
    <p:restoredTop sz="95916"/>
  </p:normalViewPr>
  <p:slideViewPr>
    <p:cSldViewPr snapToGrid="0" snapToObjects="1">
      <p:cViewPr varScale="1">
        <p:scale>
          <a:sx n="153" d="100"/>
          <a:sy n="153" d="100"/>
        </p:scale>
        <p:origin x="648" y="17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4/27/23</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116</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143</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144</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148</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16</a:t>
            </a:fld>
            <a:endParaRPr lang="en-US" altLang="en-US" dirty="0"/>
          </a:p>
        </p:txBody>
      </p:sp>
    </p:spTree>
    <p:extLst>
      <p:ext uri="{BB962C8B-B14F-4D97-AF65-F5344CB8AC3E}">
        <p14:creationId xmlns:p14="http://schemas.microsoft.com/office/powerpoint/2010/main" val="13088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29</a:t>
            </a:fld>
            <a:endParaRPr lang="en-US" altLang="en-US"/>
          </a:p>
        </p:txBody>
      </p:sp>
    </p:spTree>
    <p:extLst>
      <p:ext uri="{BB962C8B-B14F-4D97-AF65-F5344CB8AC3E}">
        <p14:creationId xmlns:p14="http://schemas.microsoft.com/office/powerpoint/2010/main" val="1775811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33</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a:p>
        </p:txBody>
      </p:sp>
    </p:spTree>
    <p:extLst>
      <p:ext uri="{BB962C8B-B14F-4D97-AF65-F5344CB8AC3E}">
        <p14:creationId xmlns:p14="http://schemas.microsoft.com/office/powerpoint/2010/main" val="354700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57</a:t>
            </a:fld>
            <a:endParaRPr lang="en-US"/>
          </a:p>
        </p:txBody>
      </p:sp>
    </p:spTree>
    <p:extLst>
      <p:ext uri="{BB962C8B-B14F-4D97-AF65-F5344CB8AC3E}">
        <p14:creationId xmlns:p14="http://schemas.microsoft.com/office/powerpoint/2010/main" val="137214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73</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85</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a:p>
        </p:txBody>
      </p:sp>
    </p:spTree>
    <p:extLst>
      <p:ext uri="{BB962C8B-B14F-4D97-AF65-F5344CB8AC3E}">
        <p14:creationId xmlns:p14="http://schemas.microsoft.com/office/powerpoint/2010/main" val="3305347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 name="Rectangle 9">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5" name="Picture 4">
            <a:extLst>
              <a:ext uri="{FF2B5EF4-FFF2-40B4-BE49-F238E27FC236}">
                <a16:creationId xmlns:a16="http://schemas.microsoft.com/office/drawing/2014/main" id="{CE7CCC43-D20D-3547-4C5C-B84BCD5F6C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5" name="Picture 4">
            <a:extLst>
              <a:ext uri="{FF2B5EF4-FFF2-40B4-BE49-F238E27FC236}">
                <a16:creationId xmlns:a16="http://schemas.microsoft.com/office/drawing/2014/main" id="{CE7CCC43-D20D-3547-4C5C-B84BCD5F6C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54975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67439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0531713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6160480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493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7304933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126847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134485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03901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13293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 name="Rectangle 9">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520468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1556234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782707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046292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8063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215583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0288314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233687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5919609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3223337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3999351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201969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87936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5.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3" name="Picture 2">
            <a:extLst>
              <a:ext uri="{FF2B5EF4-FFF2-40B4-BE49-F238E27FC236}">
                <a16:creationId xmlns:a16="http://schemas.microsoft.com/office/drawing/2014/main" id="{987B2FC3-8AFF-AC61-2B5F-77B181CF3F3C}"/>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pic>
        <p:nvPicPr>
          <p:cNvPr id="5" name="Picture 4">
            <a:extLst>
              <a:ext uri="{FF2B5EF4-FFF2-40B4-BE49-F238E27FC236}">
                <a16:creationId xmlns:a16="http://schemas.microsoft.com/office/drawing/2014/main" id="{6CCB2219-6841-1D92-4D69-CA13E4688CCD}"/>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100.xml.rels><?xml version="1.0" encoding="UTF-8" standalone="yes"?>
<Relationships xmlns="http://schemas.openxmlformats.org/package/2006/relationships"><Relationship Id="rId8" Type="http://schemas.openxmlformats.org/officeDocument/2006/relationships/image" Target="../media/image934.png"/><Relationship Id="rId3" Type="http://schemas.openxmlformats.org/officeDocument/2006/relationships/image" Target="../media/image929.svg"/><Relationship Id="rId7" Type="http://schemas.openxmlformats.org/officeDocument/2006/relationships/image" Target="../media/image933.svg"/><Relationship Id="rId2" Type="http://schemas.openxmlformats.org/officeDocument/2006/relationships/image" Target="../media/image928.png"/><Relationship Id="rId1" Type="http://schemas.openxmlformats.org/officeDocument/2006/relationships/slideLayout" Target="../slideLayouts/slideLayout34.xml"/><Relationship Id="rId6" Type="http://schemas.openxmlformats.org/officeDocument/2006/relationships/image" Target="../media/image932.png"/><Relationship Id="rId11" Type="http://schemas.openxmlformats.org/officeDocument/2006/relationships/image" Target="../media/image937.svg"/><Relationship Id="rId5" Type="http://schemas.openxmlformats.org/officeDocument/2006/relationships/image" Target="../media/image931.svg"/><Relationship Id="rId10" Type="http://schemas.openxmlformats.org/officeDocument/2006/relationships/image" Target="../media/image936.png"/><Relationship Id="rId4" Type="http://schemas.openxmlformats.org/officeDocument/2006/relationships/image" Target="../media/image930.png"/><Relationship Id="rId9" Type="http://schemas.openxmlformats.org/officeDocument/2006/relationships/image" Target="../media/image935.svg"/></Relationships>
</file>

<file path=ppt/slides/_rels/slide101.xml.rels><?xml version="1.0" encoding="UTF-8" standalone="yes"?>
<Relationships xmlns="http://schemas.openxmlformats.org/package/2006/relationships"><Relationship Id="rId8" Type="http://schemas.openxmlformats.org/officeDocument/2006/relationships/image" Target="../media/image944.png"/><Relationship Id="rId3" Type="http://schemas.openxmlformats.org/officeDocument/2006/relationships/image" Target="../media/image939.svg"/><Relationship Id="rId7" Type="http://schemas.openxmlformats.org/officeDocument/2006/relationships/image" Target="../media/image943.svg"/><Relationship Id="rId2" Type="http://schemas.openxmlformats.org/officeDocument/2006/relationships/image" Target="../media/image938.png"/><Relationship Id="rId1" Type="http://schemas.openxmlformats.org/officeDocument/2006/relationships/slideLayout" Target="../slideLayouts/slideLayout34.xml"/><Relationship Id="rId6" Type="http://schemas.openxmlformats.org/officeDocument/2006/relationships/image" Target="../media/image942.png"/><Relationship Id="rId5" Type="http://schemas.openxmlformats.org/officeDocument/2006/relationships/image" Target="../media/image941.svg"/><Relationship Id="rId4" Type="http://schemas.openxmlformats.org/officeDocument/2006/relationships/image" Target="../media/image940.png"/><Relationship Id="rId9" Type="http://schemas.openxmlformats.org/officeDocument/2006/relationships/image" Target="../media/image945.svg"/></Relationships>
</file>

<file path=ppt/slides/_rels/slide102.xml.rels><?xml version="1.0" encoding="UTF-8" standalone="yes"?>
<Relationships xmlns="http://schemas.openxmlformats.org/package/2006/relationships"><Relationship Id="rId8" Type="http://schemas.openxmlformats.org/officeDocument/2006/relationships/image" Target="../media/image952.svg"/><Relationship Id="rId3" Type="http://schemas.openxmlformats.org/officeDocument/2006/relationships/image" Target="../media/image947.svg"/><Relationship Id="rId7" Type="http://schemas.openxmlformats.org/officeDocument/2006/relationships/image" Target="../media/image951.svg"/><Relationship Id="rId2" Type="http://schemas.openxmlformats.org/officeDocument/2006/relationships/image" Target="../media/image946.png"/><Relationship Id="rId1" Type="http://schemas.openxmlformats.org/officeDocument/2006/relationships/slideLayout" Target="../slideLayouts/slideLayout34.xml"/><Relationship Id="rId6" Type="http://schemas.openxmlformats.org/officeDocument/2006/relationships/image" Target="../media/image950.png"/><Relationship Id="rId5" Type="http://schemas.openxmlformats.org/officeDocument/2006/relationships/image" Target="../media/image949.svg"/><Relationship Id="rId4" Type="http://schemas.openxmlformats.org/officeDocument/2006/relationships/image" Target="../media/image948.png"/></Relationships>
</file>

<file path=ppt/slides/_rels/slide103.xml.rels><?xml version="1.0" encoding="UTF-8" standalone="yes"?>
<Relationships xmlns="http://schemas.openxmlformats.org/package/2006/relationships"><Relationship Id="rId8" Type="http://schemas.openxmlformats.org/officeDocument/2006/relationships/image" Target="../media/image959.png"/><Relationship Id="rId3" Type="http://schemas.openxmlformats.org/officeDocument/2006/relationships/image" Target="../media/image954.svg"/><Relationship Id="rId7" Type="http://schemas.openxmlformats.org/officeDocument/2006/relationships/image" Target="../media/image958.svg"/><Relationship Id="rId2" Type="http://schemas.openxmlformats.org/officeDocument/2006/relationships/image" Target="../media/image953.png"/><Relationship Id="rId1" Type="http://schemas.openxmlformats.org/officeDocument/2006/relationships/slideLayout" Target="../slideLayouts/slideLayout34.xml"/><Relationship Id="rId6" Type="http://schemas.openxmlformats.org/officeDocument/2006/relationships/image" Target="../media/image957.png"/><Relationship Id="rId5" Type="http://schemas.openxmlformats.org/officeDocument/2006/relationships/image" Target="../media/image956.svg"/><Relationship Id="rId4" Type="http://schemas.openxmlformats.org/officeDocument/2006/relationships/image" Target="../media/image955.png"/><Relationship Id="rId9" Type="http://schemas.openxmlformats.org/officeDocument/2006/relationships/image" Target="../media/image960.svg"/></Relationships>
</file>

<file path=ppt/slides/_rels/slide104.xml.rels><?xml version="1.0" encoding="UTF-8" standalone="yes"?>
<Relationships xmlns="http://schemas.openxmlformats.org/package/2006/relationships"><Relationship Id="rId8" Type="http://schemas.openxmlformats.org/officeDocument/2006/relationships/image" Target="../media/image967.png"/><Relationship Id="rId3" Type="http://schemas.openxmlformats.org/officeDocument/2006/relationships/image" Target="../media/image962.svg"/><Relationship Id="rId7" Type="http://schemas.openxmlformats.org/officeDocument/2006/relationships/image" Target="../media/image966.svg"/><Relationship Id="rId2" Type="http://schemas.openxmlformats.org/officeDocument/2006/relationships/image" Target="../media/image961.png"/><Relationship Id="rId1" Type="http://schemas.openxmlformats.org/officeDocument/2006/relationships/slideLayout" Target="../slideLayouts/slideLayout34.xml"/><Relationship Id="rId6" Type="http://schemas.openxmlformats.org/officeDocument/2006/relationships/image" Target="../media/image965.png"/><Relationship Id="rId5" Type="http://schemas.openxmlformats.org/officeDocument/2006/relationships/image" Target="../media/image964.svg"/><Relationship Id="rId4" Type="http://schemas.openxmlformats.org/officeDocument/2006/relationships/image" Target="../media/image963.png"/><Relationship Id="rId9" Type="http://schemas.openxmlformats.org/officeDocument/2006/relationships/image" Target="../media/image968.svg"/></Relationships>
</file>

<file path=ppt/slides/_rels/slide105.xml.rels><?xml version="1.0" encoding="UTF-8" standalone="yes"?>
<Relationships xmlns="http://schemas.openxmlformats.org/package/2006/relationships"><Relationship Id="rId8" Type="http://schemas.openxmlformats.org/officeDocument/2006/relationships/image" Target="../media/image975.png"/><Relationship Id="rId3" Type="http://schemas.openxmlformats.org/officeDocument/2006/relationships/image" Target="../media/image970.svg"/><Relationship Id="rId7" Type="http://schemas.openxmlformats.org/officeDocument/2006/relationships/image" Target="../media/image974.svg"/><Relationship Id="rId2" Type="http://schemas.openxmlformats.org/officeDocument/2006/relationships/image" Target="../media/image969.png"/><Relationship Id="rId1" Type="http://schemas.openxmlformats.org/officeDocument/2006/relationships/slideLayout" Target="../slideLayouts/slideLayout34.xml"/><Relationship Id="rId6" Type="http://schemas.openxmlformats.org/officeDocument/2006/relationships/image" Target="../media/image973.png"/><Relationship Id="rId11" Type="http://schemas.openxmlformats.org/officeDocument/2006/relationships/image" Target="../media/image978.svg"/><Relationship Id="rId5" Type="http://schemas.openxmlformats.org/officeDocument/2006/relationships/image" Target="../media/image972.svg"/><Relationship Id="rId10" Type="http://schemas.openxmlformats.org/officeDocument/2006/relationships/image" Target="../media/image977.png"/><Relationship Id="rId4" Type="http://schemas.openxmlformats.org/officeDocument/2006/relationships/image" Target="../media/image971.png"/><Relationship Id="rId9" Type="http://schemas.openxmlformats.org/officeDocument/2006/relationships/image" Target="../media/image976.svg"/></Relationships>
</file>

<file path=ppt/slides/_rels/slide106.xml.rels><?xml version="1.0" encoding="UTF-8" standalone="yes"?>
<Relationships xmlns="http://schemas.openxmlformats.org/package/2006/relationships"><Relationship Id="rId8" Type="http://schemas.openxmlformats.org/officeDocument/2006/relationships/image" Target="../media/image985.png"/><Relationship Id="rId3" Type="http://schemas.openxmlformats.org/officeDocument/2006/relationships/image" Target="../media/image980.svg"/><Relationship Id="rId7" Type="http://schemas.openxmlformats.org/officeDocument/2006/relationships/image" Target="../media/image984.svg"/><Relationship Id="rId2" Type="http://schemas.openxmlformats.org/officeDocument/2006/relationships/image" Target="../media/image979.png"/><Relationship Id="rId1" Type="http://schemas.openxmlformats.org/officeDocument/2006/relationships/slideLayout" Target="../slideLayouts/slideLayout34.xml"/><Relationship Id="rId6" Type="http://schemas.openxmlformats.org/officeDocument/2006/relationships/image" Target="../media/image983.png"/><Relationship Id="rId5" Type="http://schemas.openxmlformats.org/officeDocument/2006/relationships/image" Target="../media/image982.svg"/><Relationship Id="rId4" Type="http://schemas.openxmlformats.org/officeDocument/2006/relationships/image" Target="../media/image981.png"/><Relationship Id="rId9" Type="http://schemas.openxmlformats.org/officeDocument/2006/relationships/image" Target="../media/image986.svg"/></Relationships>
</file>

<file path=ppt/slides/_rels/slide107.xml.rels><?xml version="1.0" encoding="UTF-8" standalone="yes"?>
<Relationships xmlns="http://schemas.openxmlformats.org/package/2006/relationships"><Relationship Id="rId3" Type="http://schemas.openxmlformats.org/officeDocument/2006/relationships/image" Target="../media/image988.svg"/><Relationship Id="rId2" Type="http://schemas.openxmlformats.org/officeDocument/2006/relationships/image" Target="../media/image987.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3" Type="http://schemas.openxmlformats.org/officeDocument/2006/relationships/image" Target="../media/image1000.svg"/><Relationship Id="rId18" Type="http://schemas.openxmlformats.org/officeDocument/2006/relationships/image" Target="../media/image1005.png"/><Relationship Id="rId26" Type="http://schemas.openxmlformats.org/officeDocument/2006/relationships/image" Target="../media/image1013.png"/><Relationship Id="rId3" Type="http://schemas.openxmlformats.org/officeDocument/2006/relationships/image" Target="../media/image990.svg"/><Relationship Id="rId21" Type="http://schemas.openxmlformats.org/officeDocument/2006/relationships/image" Target="../media/image1008.svg"/><Relationship Id="rId34" Type="http://schemas.openxmlformats.org/officeDocument/2006/relationships/image" Target="../media/image1021.png"/><Relationship Id="rId7" Type="http://schemas.openxmlformats.org/officeDocument/2006/relationships/image" Target="../media/image994.svg"/><Relationship Id="rId12" Type="http://schemas.openxmlformats.org/officeDocument/2006/relationships/image" Target="../media/image999.png"/><Relationship Id="rId17" Type="http://schemas.openxmlformats.org/officeDocument/2006/relationships/image" Target="../media/image1004.svg"/><Relationship Id="rId25" Type="http://schemas.openxmlformats.org/officeDocument/2006/relationships/image" Target="../media/image1012.svg"/><Relationship Id="rId33" Type="http://schemas.openxmlformats.org/officeDocument/2006/relationships/image" Target="../media/image1020.svg"/><Relationship Id="rId2" Type="http://schemas.openxmlformats.org/officeDocument/2006/relationships/image" Target="../media/image989.png"/><Relationship Id="rId16" Type="http://schemas.openxmlformats.org/officeDocument/2006/relationships/image" Target="../media/image1003.png"/><Relationship Id="rId20" Type="http://schemas.openxmlformats.org/officeDocument/2006/relationships/image" Target="../media/image1007.png"/><Relationship Id="rId29" Type="http://schemas.openxmlformats.org/officeDocument/2006/relationships/image" Target="../media/image1016.svg"/><Relationship Id="rId1" Type="http://schemas.openxmlformats.org/officeDocument/2006/relationships/slideLayout" Target="../slideLayouts/slideLayout19.xml"/><Relationship Id="rId6" Type="http://schemas.openxmlformats.org/officeDocument/2006/relationships/image" Target="../media/image993.png"/><Relationship Id="rId11" Type="http://schemas.openxmlformats.org/officeDocument/2006/relationships/image" Target="../media/image998.svg"/><Relationship Id="rId24" Type="http://schemas.openxmlformats.org/officeDocument/2006/relationships/image" Target="../media/image1011.png"/><Relationship Id="rId32" Type="http://schemas.openxmlformats.org/officeDocument/2006/relationships/image" Target="../media/image1019.png"/><Relationship Id="rId5" Type="http://schemas.openxmlformats.org/officeDocument/2006/relationships/image" Target="../media/image992.svg"/><Relationship Id="rId15" Type="http://schemas.openxmlformats.org/officeDocument/2006/relationships/image" Target="../media/image1002.svg"/><Relationship Id="rId23" Type="http://schemas.openxmlformats.org/officeDocument/2006/relationships/image" Target="../media/image1010.svg"/><Relationship Id="rId28" Type="http://schemas.openxmlformats.org/officeDocument/2006/relationships/image" Target="../media/image1015.png"/><Relationship Id="rId10" Type="http://schemas.openxmlformats.org/officeDocument/2006/relationships/image" Target="../media/image997.png"/><Relationship Id="rId19" Type="http://schemas.openxmlformats.org/officeDocument/2006/relationships/image" Target="../media/image1006.svg"/><Relationship Id="rId31" Type="http://schemas.openxmlformats.org/officeDocument/2006/relationships/image" Target="../media/image1018.svg"/><Relationship Id="rId4" Type="http://schemas.openxmlformats.org/officeDocument/2006/relationships/image" Target="../media/image991.png"/><Relationship Id="rId9" Type="http://schemas.openxmlformats.org/officeDocument/2006/relationships/image" Target="../media/image996.svg"/><Relationship Id="rId14" Type="http://schemas.openxmlformats.org/officeDocument/2006/relationships/image" Target="../media/image1001.png"/><Relationship Id="rId22" Type="http://schemas.openxmlformats.org/officeDocument/2006/relationships/image" Target="../media/image1009.png"/><Relationship Id="rId27" Type="http://schemas.openxmlformats.org/officeDocument/2006/relationships/image" Target="../media/image1014.svg"/><Relationship Id="rId30" Type="http://schemas.openxmlformats.org/officeDocument/2006/relationships/image" Target="../media/image1017.png"/><Relationship Id="rId35" Type="http://schemas.openxmlformats.org/officeDocument/2006/relationships/image" Target="../media/image1022.svg"/><Relationship Id="rId8" Type="http://schemas.openxmlformats.org/officeDocument/2006/relationships/image" Target="../media/image995.png"/></Relationships>
</file>

<file path=ppt/slides/_rels/slide109.xml.rels><?xml version="1.0" encoding="UTF-8" standalone="yes"?>
<Relationships xmlns="http://schemas.openxmlformats.org/package/2006/relationships"><Relationship Id="rId8" Type="http://schemas.openxmlformats.org/officeDocument/2006/relationships/image" Target="../media/image1029.png"/><Relationship Id="rId13" Type="http://schemas.openxmlformats.org/officeDocument/2006/relationships/image" Target="../media/image1034.svg"/><Relationship Id="rId3" Type="http://schemas.openxmlformats.org/officeDocument/2006/relationships/image" Target="../media/image1024.svg"/><Relationship Id="rId7" Type="http://schemas.openxmlformats.org/officeDocument/2006/relationships/image" Target="../media/image1028.svg"/><Relationship Id="rId12" Type="http://schemas.openxmlformats.org/officeDocument/2006/relationships/image" Target="../media/image1033.png"/><Relationship Id="rId2" Type="http://schemas.openxmlformats.org/officeDocument/2006/relationships/image" Target="../media/image1023.png"/><Relationship Id="rId1" Type="http://schemas.openxmlformats.org/officeDocument/2006/relationships/slideLayout" Target="../slideLayouts/slideLayout19.xml"/><Relationship Id="rId6" Type="http://schemas.openxmlformats.org/officeDocument/2006/relationships/image" Target="../media/image1027.png"/><Relationship Id="rId11" Type="http://schemas.openxmlformats.org/officeDocument/2006/relationships/image" Target="../media/image1032.svg"/><Relationship Id="rId5" Type="http://schemas.openxmlformats.org/officeDocument/2006/relationships/image" Target="../media/image1026.svg"/><Relationship Id="rId10" Type="http://schemas.openxmlformats.org/officeDocument/2006/relationships/image" Target="../media/image1031.png"/><Relationship Id="rId4" Type="http://schemas.openxmlformats.org/officeDocument/2006/relationships/image" Target="../media/image1025.png"/><Relationship Id="rId9" Type="http://schemas.openxmlformats.org/officeDocument/2006/relationships/image" Target="../media/image1030.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110.xml.rels><?xml version="1.0" encoding="UTF-8" standalone="yes"?>
<Relationships xmlns="http://schemas.openxmlformats.org/package/2006/relationships"><Relationship Id="rId8" Type="http://schemas.openxmlformats.org/officeDocument/2006/relationships/image" Target="../media/image1041.png"/><Relationship Id="rId13" Type="http://schemas.openxmlformats.org/officeDocument/2006/relationships/image" Target="../media/image1046.svg"/><Relationship Id="rId18" Type="http://schemas.openxmlformats.org/officeDocument/2006/relationships/image" Target="../media/image1051.png"/><Relationship Id="rId3" Type="http://schemas.openxmlformats.org/officeDocument/2006/relationships/image" Target="../media/image1036.svg"/><Relationship Id="rId21" Type="http://schemas.openxmlformats.org/officeDocument/2006/relationships/image" Target="../media/image1054.svg"/><Relationship Id="rId7" Type="http://schemas.openxmlformats.org/officeDocument/2006/relationships/image" Target="../media/image1040.svg"/><Relationship Id="rId12" Type="http://schemas.openxmlformats.org/officeDocument/2006/relationships/image" Target="../media/image1045.png"/><Relationship Id="rId17" Type="http://schemas.openxmlformats.org/officeDocument/2006/relationships/image" Target="../media/image1050.svg"/><Relationship Id="rId25" Type="http://schemas.openxmlformats.org/officeDocument/2006/relationships/image" Target="../media/image1058.svg"/><Relationship Id="rId2" Type="http://schemas.openxmlformats.org/officeDocument/2006/relationships/image" Target="../media/image1035.png"/><Relationship Id="rId16" Type="http://schemas.openxmlformats.org/officeDocument/2006/relationships/image" Target="../media/image1049.png"/><Relationship Id="rId20" Type="http://schemas.openxmlformats.org/officeDocument/2006/relationships/image" Target="../media/image1053.png"/><Relationship Id="rId1" Type="http://schemas.openxmlformats.org/officeDocument/2006/relationships/slideLayout" Target="../slideLayouts/slideLayout19.xml"/><Relationship Id="rId6" Type="http://schemas.openxmlformats.org/officeDocument/2006/relationships/image" Target="../media/image1039.png"/><Relationship Id="rId11" Type="http://schemas.openxmlformats.org/officeDocument/2006/relationships/image" Target="../media/image1044.svg"/><Relationship Id="rId24" Type="http://schemas.openxmlformats.org/officeDocument/2006/relationships/image" Target="../media/image1057.png"/><Relationship Id="rId5" Type="http://schemas.openxmlformats.org/officeDocument/2006/relationships/image" Target="../media/image1038.svg"/><Relationship Id="rId15" Type="http://schemas.openxmlformats.org/officeDocument/2006/relationships/image" Target="../media/image1048.svg"/><Relationship Id="rId23" Type="http://schemas.openxmlformats.org/officeDocument/2006/relationships/image" Target="../media/image1056.svg"/><Relationship Id="rId10" Type="http://schemas.openxmlformats.org/officeDocument/2006/relationships/image" Target="../media/image1043.png"/><Relationship Id="rId19" Type="http://schemas.openxmlformats.org/officeDocument/2006/relationships/image" Target="../media/image1052.svg"/><Relationship Id="rId4" Type="http://schemas.openxmlformats.org/officeDocument/2006/relationships/image" Target="../media/image1037.png"/><Relationship Id="rId9" Type="http://schemas.openxmlformats.org/officeDocument/2006/relationships/image" Target="../media/image1042.svg"/><Relationship Id="rId14" Type="http://schemas.openxmlformats.org/officeDocument/2006/relationships/image" Target="../media/image1047.png"/><Relationship Id="rId22" Type="http://schemas.openxmlformats.org/officeDocument/2006/relationships/image" Target="../media/image1055.png"/></Relationships>
</file>

<file path=ppt/slides/_rels/slide111.xml.rels><?xml version="1.0" encoding="UTF-8" standalone="yes"?>
<Relationships xmlns="http://schemas.openxmlformats.org/package/2006/relationships"><Relationship Id="rId13" Type="http://schemas.openxmlformats.org/officeDocument/2006/relationships/image" Target="../media/image1070.svg"/><Relationship Id="rId18" Type="http://schemas.openxmlformats.org/officeDocument/2006/relationships/image" Target="../media/image1075.png"/><Relationship Id="rId26" Type="http://schemas.openxmlformats.org/officeDocument/2006/relationships/image" Target="../media/image1083.png"/><Relationship Id="rId21" Type="http://schemas.openxmlformats.org/officeDocument/2006/relationships/image" Target="../media/image1078.svg"/><Relationship Id="rId34" Type="http://schemas.openxmlformats.org/officeDocument/2006/relationships/image" Target="../media/image1091.png"/><Relationship Id="rId7" Type="http://schemas.openxmlformats.org/officeDocument/2006/relationships/image" Target="../media/image1064.svg"/><Relationship Id="rId12" Type="http://schemas.openxmlformats.org/officeDocument/2006/relationships/image" Target="../media/image1069.png"/><Relationship Id="rId17" Type="http://schemas.openxmlformats.org/officeDocument/2006/relationships/image" Target="../media/image1074.svg"/><Relationship Id="rId25" Type="http://schemas.openxmlformats.org/officeDocument/2006/relationships/image" Target="../media/image1082.svg"/><Relationship Id="rId33" Type="http://schemas.openxmlformats.org/officeDocument/2006/relationships/image" Target="../media/image1090.svg"/><Relationship Id="rId2" Type="http://schemas.openxmlformats.org/officeDocument/2006/relationships/image" Target="../media/image1059.png"/><Relationship Id="rId16" Type="http://schemas.openxmlformats.org/officeDocument/2006/relationships/image" Target="../media/image1073.png"/><Relationship Id="rId20" Type="http://schemas.openxmlformats.org/officeDocument/2006/relationships/image" Target="../media/image1077.png"/><Relationship Id="rId29" Type="http://schemas.openxmlformats.org/officeDocument/2006/relationships/image" Target="../media/image1086.svg"/><Relationship Id="rId1" Type="http://schemas.openxmlformats.org/officeDocument/2006/relationships/slideLayout" Target="../slideLayouts/slideLayout19.xml"/><Relationship Id="rId6" Type="http://schemas.openxmlformats.org/officeDocument/2006/relationships/image" Target="../media/image1063.png"/><Relationship Id="rId11" Type="http://schemas.openxmlformats.org/officeDocument/2006/relationships/image" Target="../media/image1068.svg"/><Relationship Id="rId24" Type="http://schemas.openxmlformats.org/officeDocument/2006/relationships/image" Target="../media/image1081.png"/><Relationship Id="rId32" Type="http://schemas.openxmlformats.org/officeDocument/2006/relationships/image" Target="../media/image1089.png"/><Relationship Id="rId37" Type="http://schemas.openxmlformats.org/officeDocument/2006/relationships/image" Target="../media/image1094.svg"/><Relationship Id="rId5" Type="http://schemas.openxmlformats.org/officeDocument/2006/relationships/image" Target="../media/image1062.svg"/><Relationship Id="rId15" Type="http://schemas.openxmlformats.org/officeDocument/2006/relationships/image" Target="../media/image1072.svg"/><Relationship Id="rId23" Type="http://schemas.openxmlformats.org/officeDocument/2006/relationships/image" Target="../media/image1080.svg"/><Relationship Id="rId28" Type="http://schemas.openxmlformats.org/officeDocument/2006/relationships/image" Target="../media/image1085.png"/><Relationship Id="rId36" Type="http://schemas.openxmlformats.org/officeDocument/2006/relationships/image" Target="../media/image1093.png"/><Relationship Id="rId10" Type="http://schemas.openxmlformats.org/officeDocument/2006/relationships/image" Target="../media/image1067.png"/><Relationship Id="rId19" Type="http://schemas.openxmlformats.org/officeDocument/2006/relationships/image" Target="../media/image1076.svg"/><Relationship Id="rId31" Type="http://schemas.openxmlformats.org/officeDocument/2006/relationships/image" Target="../media/image1088.svg"/><Relationship Id="rId4" Type="http://schemas.openxmlformats.org/officeDocument/2006/relationships/image" Target="../media/image1061.png"/><Relationship Id="rId9" Type="http://schemas.openxmlformats.org/officeDocument/2006/relationships/image" Target="../media/image1066.svg"/><Relationship Id="rId14" Type="http://schemas.openxmlformats.org/officeDocument/2006/relationships/image" Target="../media/image1071.png"/><Relationship Id="rId22" Type="http://schemas.openxmlformats.org/officeDocument/2006/relationships/image" Target="../media/image1079.png"/><Relationship Id="rId27" Type="http://schemas.openxmlformats.org/officeDocument/2006/relationships/image" Target="../media/image1084.svg"/><Relationship Id="rId30" Type="http://schemas.openxmlformats.org/officeDocument/2006/relationships/image" Target="../media/image1087.png"/><Relationship Id="rId35" Type="http://schemas.openxmlformats.org/officeDocument/2006/relationships/image" Target="../media/image1092.svg"/><Relationship Id="rId8" Type="http://schemas.openxmlformats.org/officeDocument/2006/relationships/image" Target="../media/image1065.png"/><Relationship Id="rId3" Type="http://schemas.openxmlformats.org/officeDocument/2006/relationships/image" Target="../media/image1060.svg"/></Relationships>
</file>

<file path=ppt/slides/_rels/slide112.xml.rels><?xml version="1.0" encoding="UTF-8" standalone="yes"?>
<Relationships xmlns="http://schemas.openxmlformats.org/package/2006/relationships"><Relationship Id="rId8" Type="http://schemas.openxmlformats.org/officeDocument/2006/relationships/image" Target="../media/image1101.png"/><Relationship Id="rId13" Type="http://schemas.openxmlformats.org/officeDocument/2006/relationships/image" Target="../media/image1106.svg"/><Relationship Id="rId3" Type="http://schemas.openxmlformats.org/officeDocument/2006/relationships/image" Target="../media/image1096.svg"/><Relationship Id="rId7" Type="http://schemas.openxmlformats.org/officeDocument/2006/relationships/image" Target="../media/image1100.svg"/><Relationship Id="rId12" Type="http://schemas.openxmlformats.org/officeDocument/2006/relationships/image" Target="../media/image1105.png"/><Relationship Id="rId17" Type="http://schemas.openxmlformats.org/officeDocument/2006/relationships/image" Target="../media/image1110.svg"/><Relationship Id="rId2" Type="http://schemas.openxmlformats.org/officeDocument/2006/relationships/image" Target="../media/image1095.png"/><Relationship Id="rId16" Type="http://schemas.openxmlformats.org/officeDocument/2006/relationships/image" Target="../media/image1109.png"/><Relationship Id="rId1" Type="http://schemas.openxmlformats.org/officeDocument/2006/relationships/slideLayout" Target="../slideLayouts/slideLayout19.xml"/><Relationship Id="rId6" Type="http://schemas.openxmlformats.org/officeDocument/2006/relationships/image" Target="../media/image1099.png"/><Relationship Id="rId11" Type="http://schemas.openxmlformats.org/officeDocument/2006/relationships/image" Target="../media/image1104.svg"/><Relationship Id="rId5" Type="http://schemas.openxmlformats.org/officeDocument/2006/relationships/image" Target="../media/image1098.svg"/><Relationship Id="rId15" Type="http://schemas.openxmlformats.org/officeDocument/2006/relationships/image" Target="../media/image1108.svg"/><Relationship Id="rId10" Type="http://schemas.openxmlformats.org/officeDocument/2006/relationships/image" Target="../media/image1103.png"/><Relationship Id="rId4" Type="http://schemas.openxmlformats.org/officeDocument/2006/relationships/image" Target="../media/image1097.png"/><Relationship Id="rId9" Type="http://schemas.openxmlformats.org/officeDocument/2006/relationships/image" Target="../media/image1102.svg"/><Relationship Id="rId14" Type="http://schemas.openxmlformats.org/officeDocument/2006/relationships/image" Target="../media/image1107.png"/></Relationships>
</file>

<file path=ppt/slides/_rels/slide113.xml.rels><?xml version="1.0" encoding="UTF-8" standalone="yes"?>
<Relationships xmlns="http://schemas.openxmlformats.org/package/2006/relationships"><Relationship Id="rId8" Type="http://schemas.openxmlformats.org/officeDocument/2006/relationships/image" Target="../media/image1117.png"/><Relationship Id="rId13" Type="http://schemas.openxmlformats.org/officeDocument/2006/relationships/image" Target="../media/image1122.svg"/><Relationship Id="rId3" Type="http://schemas.openxmlformats.org/officeDocument/2006/relationships/image" Target="../media/image1112.svg"/><Relationship Id="rId7" Type="http://schemas.openxmlformats.org/officeDocument/2006/relationships/image" Target="../media/image1116.svg"/><Relationship Id="rId12" Type="http://schemas.openxmlformats.org/officeDocument/2006/relationships/image" Target="../media/image1121.png"/><Relationship Id="rId2" Type="http://schemas.openxmlformats.org/officeDocument/2006/relationships/image" Target="../media/image1111.png"/><Relationship Id="rId1" Type="http://schemas.openxmlformats.org/officeDocument/2006/relationships/slideLayout" Target="../slideLayouts/slideLayout19.xml"/><Relationship Id="rId6" Type="http://schemas.openxmlformats.org/officeDocument/2006/relationships/image" Target="../media/image1115.png"/><Relationship Id="rId11" Type="http://schemas.openxmlformats.org/officeDocument/2006/relationships/image" Target="../media/image1120.svg"/><Relationship Id="rId5" Type="http://schemas.openxmlformats.org/officeDocument/2006/relationships/image" Target="../media/image1114.svg"/><Relationship Id="rId15" Type="http://schemas.openxmlformats.org/officeDocument/2006/relationships/image" Target="../media/image1124.svg"/><Relationship Id="rId10" Type="http://schemas.openxmlformats.org/officeDocument/2006/relationships/image" Target="../media/image1119.png"/><Relationship Id="rId4" Type="http://schemas.openxmlformats.org/officeDocument/2006/relationships/image" Target="../media/image1113.png"/><Relationship Id="rId9" Type="http://schemas.openxmlformats.org/officeDocument/2006/relationships/image" Target="../media/image1118.svg"/><Relationship Id="rId14" Type="http://schemas.openxmlformats.org/officeDocument/2006/relationships/image" Target="../media/image1123.png"/></Relationships>
</file>

<file path=ppt/slides/_rels/slide114.xml.rels><?xml version="1.0" encoding="UTF-8" standalone="yes"?>
<Relationships xmlns="http://schemas.openxmlformats.org/package/2006/relationships"><Relationship Id="rId8" Type="http://schemas.openxmlformats.org/officeDocument/2006/relationships/image" Target="../media/image1130.svg"/><Relationship Id="rId3" Type="http://schemas.openxmlformats.org/officeDocument/2006/relationships/image" Target="../media/image1125.png"/><Relationship Id="rId7" Type="http://schemas.openxmlformats.org/officeDocument/2006/relationships/image" Target="../media/image1129.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128.svg"/><Relationship Id="rId5" Type="http://schemas.openxmlformats.org/officeDocument/2006/relationships/image" Target="../media/image1127.png"/><Relationship Id="rId10" Type="http://schemas.openxmlformats.org/officeDocument/2006/relationships/image" Target="../media/image1132.svg"/><Relationship Id="rId4" Type="http://schemas.openxmlformats.org/officeDocument/2006/relationships/image" Target="../media/image1126.svg"/><Relationship Id="rId9" Type="http://schemas.openxmlformats.org/officeDocument/2006/relationships/image" Target="../media/image1131.png"/></Relationships>
</file>

<file path=ppt/slides/_rels/slide115.xml.rels><?xml version="1.0" encoding="UTF-8" standalone="yes"?>
<Relationships xmlns="http://schemas.openxmlformats.org/package/2006/relationships"><Relationship Id="rId8" Type="http://schemas.openxmlformats.org/officeDocument/2006/relationships/image" Target="../media/image1138.svg"/><Relationship Id="rId3" Type="http://schemas.openxmlformats.org/officeDocument/2006/relationships/image" Target="../media/image1133.png"/><Relationship Id="rId7" Type="http://schemas.openxmlformats.org/officeDocument/2006/relationships/image" Target="../media/image1137.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1136.svg"/><Relationship Id="rId5" Type="http://schemas.openxmlformats.org/officeDocument/2006/relationships/image" Target="../media/image1135.png"/><Relationship Id="rId10" Type="http://schemas.openxmlformats.org/officeDocument/2006/relationships/image" Target="../media/image1140.svg"/><Relationship Id="rId4" Type="http://schemas.openxmlformats.org/officeDocument/2006/relationships/image" Target="../media/image1134.svg"/><Relationship Id="rId9" Type="http://schemas.openxmlformats.org/officeDocument/2006/relationships/image" Target="../media/image11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144.svg"/><Relationship Id="rId5" Type="http://schemas.openxmlformats.org/officeDocument/2006/relationships/image" Target="../media/image1143.png"/><Relationship Id="rId4" Type="http://schemas.openxmlformats.org/officeDocument/2006/relationships/image" Target="../media/image1142.svg"/></Relationships>
</file>

<file path=ppt/slides/_rels/slide117.xml.rels><?xml version="1.0" encoding="UTF-8" standalone="yes"?>
<Relationships xmlns="http://schemas.openxmlformats.org/package/2006/relationships"><Relationship Id="rId3" Type="http://schemas.openxmlformats.org/officeDocument/2006/relationships/image" Target="../media/image1146.svg"/><Relationship Id="rId2" Type="http://schemas.openxmlformats.org/officeDocument/2006/relationships/image" Target="../media/image1145.png"/><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8" Type="http://schemas.openxmlformats.org/officeDocument/2006/relationships/image" Target="../media/image1153.png"/><Relationship Id="rId3" Type="http://schemas.openxmlformats.org/officeDocument/2006/relationships/image" Target="../media/image1148.svg"/><Relationship Id="rId7" Type="http://schemas.openxmlformats.org/officeDocument/2006/relationships/image" Target="../media/image1152.svg"/><Relationship Id="rId2" Type="http://schemas.openxmlformats.org/officeDocument/2006/relationships/image" Target="../media/image1147.png"/><Relationship Id="rId1" Type="http://schemas.openxmlformats.org/officeDocument/2006/relationships/slideLayout" Target="../slideLayouts/slideLayout26.xml"/><Relationship Id="rId6" Type="http://schemas.openxmlformats.org/officeDocument/2006/relationships/image" Target="../media/image1151.png"/><Relationship Id="rId11" Type="http://schemas.openxmlformats.org/officeDocument/2006/relationships/image" Target="../media/image1156.svg"/><Relationship Id="rId5" Type="http://schemas.openxmlformats.org/officeDocument/2006/relationships/image" Target="../media/image1150.svg"/><Relationship Id="rId10" Type="http://schemas.openxmlformats.org/officeDocument/2006/relationships/image" Target="../media/image1155.png"/><Relationship Id="rId4" Type="http://schemas.openxmlformats.org/officeDocument/2006/relationships/image" Target="../media/image1149.png"/><Relationship Id="rId9" Type="http://schemas.openxmlformats.org/officeDocument/2006/relationships/image" Target="../media/image1154.svg"/></Relationships>
</file>

<file path=ppt/slides/_rels/slide119.xml.rels><?xml version="1.0" encoding="UTF-8" standalone="yes"?>
<Relationships xmlns="http://schemas.openxmlformats.org/package/2006/relationships"><Relationship Id="rId8" Type="http://schemas.openxmlformats.org/officeDocument/2006/relationships/image" Target="../media/image1163.png"/><Relationship Id="rId3" Type="http://schemas.openxmlformats.org/officeDocument/2006/relationships/image" Target="../media/image1158.svg"/><Relationship Id="rId7" Type="http://schemas.openxmlformats.org/officeDocument/2006/relationships/image" Target="../media/image1162.svg"/><Relationship Id="rId2" Type="http://schemas.openxmlformats.org/officeDocument/2006/relationships/image" Target="../media/image1157.png"/><Relationship Id="rId1" Type="http://schemas.openxmlformats.org/officeDocument/2006/relationships/slideLayout" Target="../slideLayouts/slideLayout26.xml"/><Relationship Id="rId6" Type="http://schemas.openxmlformats.org/officeDocument/2006/relationships/image" Target="../media/image1161.png"/><Relationship Id="rId5" Type="http://schemas.openxmlformats.org/officeDocument/2006/relationships/image" Target="../media/image1160.svg"/><Relationship Id="rId4" Type="http://schemas.openxmlformats.org/officeDocument/2006/relationships/image" Target="../media/image1159.png"/><Relationship Id="rId9" Type="http://schemas.openxmlformats.org/officeDocument/2006/relationships/image" Target="../media/image116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6.svg"/><Relationship Id="rId2" Type="http://schemas.openxmlformats.org/officeDocument/2006/relationships/image" Target="../media/image1165.png"/><Relationship Id="rId1" Type="http://schemas.openxmlformats.org/officeDocument/2006/relationships/slideLayout" Target="../slideLayouts/slideLayout26.xml"/><Relationship Id="rId6" Type="http://schemas.openxmlformats.org/officeDocument/2006/relationships/image" Target="../media/image1169.svg"/><Relationship Id="rId5" Type="http://schemas.openxmlformats.org/officeDocument/2006/relationships/image" Target="../media/image1168.svg"/><Relationship Id="rId4" Type="http://schemas.openxmlformats.org/officeDocument/2006/relationships/image" Target="../media/image1167.svg"/></Relationships>
</file>

<file path=ppt/slides/_rels/slide121.xml.rels><?xml version="1.0" encoding="UTF-8" standalone="yes"?>
<Relationships xmlns="http://schemas.openxmlformats.org/package/2006/relationships"><Relationship Id="rId8" Type="http://schemas.openxmlformats.org/officeDocument/2006/relationships/image" Target="../media/image1175.png"/><Relationship Id="rId3" Type="http://schemas.openxmlformats.org/officeDocument/2006/relationships/image" Target="../media/image1170.svg"/><Relationship Id="rId7" Type="http://schemas.openxmlformats.org/officeDocument/2006/relationships/image" Target="../media/image1174.svg"/><Relationship Id="rId2" Type="http://schemas.openxmlformats.org/officeDocument/2006/relationships/image" Target="../media/image1165.png"/><Relationship Id="rId1" Type="http://schemas.openxmlformats.org/officeDocument/2006/relationships/slideLayout" Target="../slideLayouts/slideLayout26.xml"/><Relationship Id="rId6" Type="http://schemas.openxmlformats.org/officeDocument/2006/relationships/image" Target="../media/image1173.png"/><Relationship Id="rId5" Type="http://schemas.openxmlformats.org/officeDocument/2006/relationships/image" Target="../media/image1172.svg"/><Relationship Id="rId4" Type="http://schemas.openxmlformats.org/officeDocument/2006/relationships/image" Target="../media/image1171.png"/><Relationship Id="rId9" Type="http://schemas.openxmlformats.org/officeDocument/2006/relationships/image" Target="../media/image1176.svg"/></Relationships>
</file>

<file path=ppt/slides/_rels/slide122.xml.rels><?xml version="1.0" encoding="UTF-8" standalone="yes"?>
<Relationships xmlns="http://schemas.openxmlformats.org/package/2006/relationships"><Relationship Id="rId3" Type="http://schemas.openxmlformats.org/officeDocument/2006/relationships/image" Target="../media/image1178.svg"/><Relationship Id="rId2" Type="http://schemas.openxmlformats.org/officeDocument/2006/relationships/image" Target="../media/image1177.png"/><Relationship Id="rId1" Type="http://schemas.openxmlformats.org/officeDocument/2006/relationships/slideLayout" Target="../slideLayouts/slideLayout33.xml"/></Relationships>
</file>

<file path=ppt/slides/_rels/slide123.xml.rels><?xml version="1.0" encoding="UTF-8" standalone="yes"?>
<Relationships xmlns="http://schemas.openxmlformats.org/package/2006/relationships"><Relationship Id="rId13" Type="http://schemas.openxmlformats.org/officeDocument/2006/relationships/image" Target="../media/image1190.svg"/><Relationship Id="rId18" Type="http://schemas.openxmlformats.org/officeDocument/2006/relationships/image" Target="../media/image1195.png"/><Relationship Id="rId26" Type="http://schemas.openxmlformats.org/officeDocument/2006/relationships/image" Target="../media/image1203.png"/><Relationship Id="rId3" Type="http://schemas.openxmlformats.org/officeDocument/2006/relationships/image" Target="../media/image1180.svg"/><Relationship Id="rId21" Type="http://schemas.openxmlformats.org/officeDocument/2006/relationships/image" Target="../media/image1198.svg"/><Relationship Id="rId7" Type="http://schemas.openxmlformats.org/officeDocument/2006/relationships/image" Target="../media/image1184.svg"/><Relationship Id="rId12" Type="http://schemas.openxmlformats.org/officeDocument/2006/relationships/image" Target="../media/image1189.png"/><Relationship Id="rId17" Type="http://schemas.openxmlformats.org/officeDocument/2006/relationships/image" Target="../media/image1194.svg"/><Relationship Id="rId25" Type="http://schemas.openxmlformats.org/officeDocument/2006/relationships/image" Target="../media/image1202.svg"/><Relationship Id="rId33" Type="http://schemas.openxmlformats.org/officeDocument/2006/relationships/image" Target="../media/image1210.svg"/><Relationship Id="rId2" Type="http://schemas.openxmlformats.org/officeDocument/2006/relationships/image" Target="../media/image1179.png"/><Relationship Id="rId16" Type="http://schemas.openxmlformats.org/officeDocument/2006/relationships/image" Target="../media/image1193.png"/><Relationship Id="rId20" Type="http://schemas.openxmlformats.org/officeDocument/2006/relationships/image" Target="../media/image1197.png"/><Relationship Id="rId29" Type="http://schemas.openxmlformats.org/officeDocument/2006/relationships/image" Target="../media/image1206.svg"/><Relationship Id="rId1" Type="http://schemas.openxmlformats.org/officeDocument/2006/relationships/slideLayout" Target="../slideLayouts/slideLayout34.xml"/><Relationship Id="rId6" Type="http://schemas.openxmlformats.org/officeDocument/2006/relationships/image" Target="../media/image1183.png"/><Relationship Id="rId11" Type="http://schemas.openxmlformats.org/officeDocument/2006/relationships/image" Target="../media/image1188.svg"/><Relationship Id="rId24" Type="http://schemas.openxmlformats.org/officeDocument/2006/relationships/image" Target="../media/image1201.png"/><Relationship Id="rId32" Type="http://schemas.openxmlformats.org/officeDocument/2006/relationships/image" Target="../media/image1209.png"/><Relationship Id="rId5" Type="http://schemas.openxmlformats.org/officeDocument/2006/relationships/image" Target="../media/image1182.svg"/><Relationship Id="rId15" Type="http://schemas.openxmlformats.org/officeDocument/2006/relationships/image" Target="../media/image1192.svg"/><Relationship Id="rId23" Type="http://schemas.openxmlformats.org/officeDocument/2006/relationships/image" Target="../media/image1200.svg"/><Relationship Id="rId28" Type="http://schemas.openxmlformats.org/officeDocument/2006/relationships/image" Target="../media/image1205.png"/><Relationship Id="rId10" Type="http://schemas.openxmlformats.org/officeDocument/2006/relationships/image" Target="../media/image1187.png"/><Relationship Id="rId19" Type="http://schemas.openxmlformats.org/officeDocument/2006/relationships/image" Target="../media/image1196.svg"/><Relationship Id="rId31" Type="http://schemas.openxmlformats.org/officeDocument/2006/relationships/image" Target="../media/image1208.svg"/><Relationship Id="rId4" Type="http://schemas.openxmlformats.org/officeDocument/2006/relationships/image" Target="../media/image1181.png"/><Relationship Id="rId9" Type="http://schemas.openxmlformats.org/officeDocument/2006/relationships/image" Target="../media/image1186.svg"/><Relationship Id="rId14" Type="http://schemas.openxmlformats.org/officeDocument/2006/relationships/image" Target="../media/image1191.png"/><Relationship Id="rId22" Type="http://schemas.openxmlformats.org/officeDocument/2006/relationships/image" Target="../media/image1199.png"/><Relationship Id="rId27" Type="http://schemas.openxmlformats.org/officeDocument/2006/relationships/image" Target="../media/image1204.svg"/><Relationship Id="rId30" Type="http://schemas.openxmlformats.org/officeDocument/2006/relationships/image" Target="../media/image1207.png"/><Relationship Id="rId8" Type="http://schemas.openxmlformats.org/officeDocument/2006/relationships/image" Target="../media/image1185.png"/></Relationships>
</file>

<file path=ppt/slides/_rels/slide124.xml.rels><?xml version="1.0" encoding="UTF-8" standalone="yes"?>
<Relationships xmlns="http://schemas.openxmlformats.org/package/2006/relationships"><Relationship Id="rId8" Type="http://schemas.openxmlformats.org/officeDocument/2006/relationships/image" Target="../media/image1217.png"/><Relationship Id="rId13" Type="http://schemas.openxmlformats.org/officeDocument/2006/relationships/image" Target="../media/image1222.svg"/><Relationship Id="rId3" Type="http://schemas.openxmlformats.org/officeDocument/2006/relationships/image" Target="../media/image1212.svg"/><Relationship Id="rId7" Type="http://schemas.openxmlformats.org/officeDocument/2006/relationships/image" Target="../media/image1216.svg"/><Relationship Id="rId12" Type="http://schemas.openxmlformats.org/officeDocument/2006/relationships/image" Target="../media/image1221.png"/><Relationship Id="rId17" Type="http://schemas.openxmlformats.org/officeDocument/2006/relationships/image" Target="../media/image1226.svg"/><Relationship Id="rId2" Type="http://schemas.openxmlformats.org/officeDocument/2006/relationships/image" Target="../media/image1211.png"/><Relationship Id="rId16" Type="http://schemas.openxmlformats.org/officeDocument/2006/relationships/image" Target="../media/image1225.png"/><Relationship Id="rId1" Type="http://schemas.openxmlformats.org/officeDocument/2006/relationships/slideLayout" Target="../slideLayouts/slideLayout34.xml"/><Relationship Id="rId6" Type="http://schemas.openxmlformats.org/officeDocument/2006/relationships/image" Target="../media/image1215.png"/><Relationship Id="rId11" Type="http://schemas.openxmlformats.org/officeDocument/2006/relationships/image" Target="../media/image1220.svg"/><Relationship Id="rId5" Type="http://schemas.openxmlformats.org/officeDocument/2006/relationships/image" Target="../media/image1214.svg"/><Relationship Id="rId15" Type="http://schemas.openxmlformats.org/officeDocument/2006/relationships/image" Target="../media/image1224.svg"/><Relationship Id="rId10" Type="http://schemas.openxmlformats.org/officeDocument/2006/relationships/image" Target="../media/image1219.png"/><Relationship Id="rId4" Type="http://schemas.openxmlformats.org/officeDocument/2006/relationships/image" Target="../media/image1213.png"/><Relationship Id="rId9" Type="http://schemas.openxmlformats.org/officeDocument/2006/relationships/image" Target="../media/image1218.svg"/><Relationship Id="rId14" Type="http://schemas.openxmlformats.org/officeDocument/2006/relationships/image" Target="../media/image1223.png"/></Relationships>
</file>

<file path=ppt/slides/_rels/slide125.xml.rels><?xml version="1.0" encoding="UTF-8" standalone="yes"?>
<Relationships xmlns="http://schemas.openxmlformats.org/package/2006/relationships"><Relationship Id="rId3" Type="http://schemas.openxmlformats.org/officeDocument/2006/relationships/image" Target="../media/image1228.svg"/><Relationship Id="rId2" Type="http://schemas.openxmlformats.org/officeDocument/2006/relationships/image" Target="../media/image1227.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3" Type="http://schemas.openxmlformats.org/officeDocument/2006/relationships/image" Target="../media/image1240.svg"/><Relationship Id="rId18" Type="http://schemas.openxmlformats.org/officeDocument/2006/relationships/image" Target="../media/image1245.png"/><Relationship Id="rId26" Type="http://schemas.openxmlformats.org/officeDocument/2006/relationships/image" Target="../media/image1253.png"/><Relationship Id="rId3" Type="http://schemas.openxmlformats.org/officeDocument/2006/relationships/image" Target="../media/image1230.svg"/><Relationship Id="rId21" Type="http://schemas.openxmlformats.org/officeDocument/2006/relationships/image" Target="../media/image1248.svg"/><Relationship Id="rId7" Type="http://schemas.openxmlformats.org/officeDocument/2006/relationships/image" Target="../media/image1234.svg"/><Relationship Id="rId12" Type="http://schemas.openxmlformats.org/officeDocument/2006/relationships/image" Target="../media/image1239.png"/><Relationship Id="rId17" Type="http://schemas.openxmlformats.org/officeDocument/2006/relationships/image" Target="../media/image1244.svg"/><Relationship Id="rId25" Type="http://schemas.openxmlformats.org/officeDocument/2006/relationships/image" Target="../media/image1252.svg"/><Relationship Id="rId33" Type="http://schemas.openxmlformats.org/officeDocument/2006/relationships/image" Target="../media/image1260.svg"/><Relationship Id="rId2" Type="http://schemas.openxmlformats.org/officeDocument/2006/relationships/image" Target="../media/image1229.png"/><Relationship Id="rId16" Type="http://schemas.openxmlformats.org/officeDocument/2006/relationships/image" Target="../media/image1243.png"/><Relationship Id="rId20" Type="http://schemas.openxmlformats.org/officeDocument/2006/relationships/image" Target="../media/image1247.png"/><Relationship Id="rId29" Type="http://schemas.openxmlformats.org/officeDocument/2006/relationships/image" Target="../media/image1256.svg"/><Relationship Id="rId1" Type="http://schemas.openxmlformats.org/officeDocument/2006/relationships/slideLayout" Target="../slideLayouts/slideLayout16.xml"/><Relationship Id="rId6" Type="http://schemas.openxmlformats.org/officeDocument/2006/relationships/image" Target="../media/image1233.png"/><Relationship Id="rId11" Type="http://schemas.openxmlformats.org/officeDocument/2006/relationships/image" Target="../media/image1238.svg"/><Relationship Id="rId24" Type="http://schemas.openxmlformats.org/officeDocument/2006/relationships/image" Target="../media/image1251.png"/><Relationship Id="rId32" Type="http://schemas.openxmlformats.org/officeDocument/2006/relationships/image" Target="../media/image1259.png"/><Relationship Id="rId5" Type="http://schemas.openxmlformats.org/officeDocument/2006/relationships/image" Target="../media/image1232.svg"/><Relationship Id="rId15" Type="http://schemas.openxmlformats.org/officeDocument/2006/relationships/image" Target="../media/image1242.svg"/><Relationship Id="rId23" Type="http://schemas.openxmlformats.org/officeDocument/2006/relationships/image" Target="../media/image1250.svg"/><Relationship Id="rId28" Type="http://schemas.openxmlformats.org/officeDocument/2006/relationships/image" Target="../media/image1255.png"/><Relationship Id="rId10" Type="http://schemas.openxmlformats.org/officeDocument/2006/relationships/image" Target="../media/image1237.png"/><Relationship Id="rId19" Type="http://schemas.openxmlformats.org/officeDocument/2006/relationships/image" Target="../media/image1246.svg"/><Relationship Id="rId31" Type="http://schemas.openxmlformats.org/officeDocument/2006/relationships/image" Target="../media/image1258.svg"/><Relationship Id="rId4" Type="http://schemas.openxmlformats.org/officeDocument/2006/relationships/image" Target="../media/image1231.png"/><Relationship Id="rId9" Type="http://schemas.openxmlformats.org/officeDocument/2006/relationships/image" Target="../media/image1236.svg"/><Relationship Id="rId14" Type="http://schemas.openxmlformats.org/officeDocument/2006/relationships/image" Target="../media/image1241.png"/><Relationship Id="rId22" Type="http://schemas.openxmlformats.org/officeDocument/2006/relationships/image" Target="../media/image1249.png"/><Relationship Id="rId27" Type="http://schemas.openxmlformats.org/officeDocument/2006/relationships/image" Target="../media/image1254.svg"/><Relationship Id="rId30" Type="http://schemas.openxmlformats.org/officeDocument/2006/relationships/image" Target="../media/image1257.png"/><Relationship Id="rId8" Type="http://schemas.openxmlformats.org/officeDocument/2006/relationships/image" Target="../media/image1235.png"/></Relationships>
</file>

<file path=ppt/slides/_rels/slide127.xml.rels><?xml version="1.0" encoding="UTF-8" standalone="yes"?>
<Relationships xmlns="http://schemas.openxmlformats.org/package/2006/relationships"><Relationship Id="rId13" Type="http://schemas.openxmlformats.org/officeDocument/2006/relationships/image" Target="../media/image1272.svg"/><Relationship Id="rId18" Type="http://schemas.openxmlformats.org/officeDocument/2006/relationships/image" Target="../media/image1277.png"/><Relationship Id="rId26" Type="http://schemas.openxmlformats.org/officeDocument/2006/relationships/image" Target="../media/image38.png"/><Relationship Id="rId21" Type="http://schemas.openxmlformats.org/officeDocument/2006/relationships/image" Target="../media/image1280.svg"/><Relationship Id="rId34" Type="http://schemas.openxmlformats.org/officeDocument/2006/relationships/image" Target="../media/image1289.png"/><Relationship Id="rId7" Type="http://schemas.openxmlformats.org/officeDocument/2006/relationships/image" Target="../media/image1266.svg"/><Relationship Id="rId12" Type="http://schemas.openxmlformats.org/officeDocument/2006/relationships/image" Target="../media/image1271.png"/><Relationship Id="rId17" Type="http://schemas.openxmlformats.org/officeDocument/2006/relationships/image" Target="../media/image1276.svg"/><Relationship Id="rId25" Type="http://schemas.openxmlformats.org/officeDocument/2006/relationships/image" Target="../media/image20.svg"/><Relationship Id="rId33" Type="http://schemas.openxmlformats.org/officeDocument/2006/relationships/image" Target="../media/image1288.svg"/><Relationship Id="rId2" Type="http://schemas.openxmlformats.org/officeDocument/2006/relationships/image" Target="../media/image1261.png"/><Relationship Id="rId16" Type="http://schemas.openxmlformats.org/officeDocument/2006/relationships/image" Target="../media/image1275.png"/><Relationship Id="rId20" Type="http://schemas.openxmlformats.org/officeDocument/2006/relationships/image" Target="../media/image1279.png"/><Relationship Id="rId29" Type="http://schemas.openxmlformats.org/officeDocument/2006/relationships/image" Target="../media/image1284.svg"/><Relationship Id="rId1" Type="http://schemas.openxmlformats.org/officeDocument/2006/relationships/slideLayout" Target="../slideLayouts/slideLayout16.xml"/><Relationship Id="rId6" Type="http://schemas.openxmlformats.org/officeDocument/2006/relationships/image" Target="../media/image1265.png"/><Relationship Id="rId11" Type="http://schemas.openxmlformats.org/officeDocument/2006/relationships/image" Target="../media/image1270.svg"/><Relationship Id="rId24" Type="http://schemas.openxmlformats.org/officeDocument/2006/relationships/image" Target="../media/image19.png"/><Relationship Id="rId32" Type="http://schemas.openxmlformats.org/officeDocument/2006/relationships/image" Target="../media/image1287.png"/><Relationship Id="rId37" Type="http://schemas.openxmlformats.org/officeDocument/2006/relationships/image" Target="../media/image1292.svg"/><Relationship Id="rId5" Type="http://schemas.openxmlformats.org/officeDocument/2006/relationships/image" Target="../media/image1264.svg"/><Relationship Id="rId15" Type="http://schemas.openxmlformats.org/officeDocument/2006/relationships/image" Target="../media/image1274.svg"/><Relationship Id="rId23" Type="http://schemas.openxmlformats.org/officeDocument/2006/relationships/image" Target="../media/image1282.svg"/><Relationship Id="rId28" Type="http://schemas.openxmlformats.org/officeDocument/2006/relationships/image" Target="../media/image1283.png"/><Relationship Id="rId36" Type="http://schemas.openxmlformats.org/officeDocument/2006/relationships/image" Target="../media/image1291.png"/><Relationship Id="rId10" Type="http://schemas.openxmlformats.org/officeDocument/2006/relationships/image" Target="../media/image1269.png"/><Relationship Id="rId19" Type="http://schemas.openxmlformats.org/officeDocument/2006/relationships/image" Target="../media/image1278.svg"/><Relationship Id="rId31" Type="http://schemas.openxmlformats.org/officeDocument/2006/relationships/image" Target="../media/image1286.svg"/><Relationship Id="rId4" Type="http://schemas.openxmlformats.org/officeDocument/2006/relationships/image" Target="../media/image1263.png"/><Relationship Id="rId9" Type="http://schemas.openxmlformats.org/officeDocument/2006/relationships/image" Target="../media/image1268.svg"/><Relationship Id="rId14" Type="http://schemas.openxmlformats.org/officeDocument/2006/relationships/image" Target="../media/image1273.png"/><Relationship Id="rId22" Type="http://schemas.openxmlformats.org/officeDocument/2006/relationships/image" Target="../media/image1281.png"/><Relationship Id="rId27" Type="http://schemas.openxmlformats.org/officeDocument/2006/relationships/image" Target="../media/image39.svg"/><Relationship Id="rId30" Type="http://schemas.openxmlformats.org/officeDocument/2006/relationships/image" Target="../media/image1285.png"/><Relationship Id="rId35" Type="http://schemas.openxmlformats.org/officeDocument/2006/relationships/image" Target="../media/image1290.svg"/><Relationship Id="rId8" Type="http://schemas.openxmlformats.org/officeDocument/2006/relationships/image" Target="../media/image1267.png"/><Relationship Id="rId3" Type="http://schemas.openxmlformats.org/officeDocument/2006/relationships/image" Target="../media/image1262.svg"/></Relationships>
</file>

<file path=ppt/slides/_rels/slide128.xml.rels><?xml version="1.0" encoding="UTF-8" standalone="yes"?>
<Relationships xmlns="http://schemas.openxmlformats.org/package/2006/relationships"><Relationship Id="rId8" Type="http://schemas.openxmlformats.org/officeDocument/2006/relationships/image" Target="../media/image1299.png"/><Relationship Id="rId13" Type="http://schemas.openxmlformats.org/officeDocument/2006/relationships/image" Target="../media/image1304.svg"/><Relationship Id="rId18" Type="http://schemas.openxmlformats.org/officeDocument/2006/relationships/image" Target="../media/image1309.png"/><Relationship Id="rId26" Type="http://schemas.openxmlformats.org/officeDocument/2006/relationships/image" Target="../media/image1317.png"/><Relationship Id="rId3" Type="http://schemas.openxmlformats.org/officeDocument/2006/relationships/image" Target="../media/image1294.svg"/><Relationship Id="rId21" Type="http://schemas.openxmlformats.org/officeDocument/2006/relationships/image" Target="../media/image1312.svg"/><Relationship Id="rId7" Type="http://schemas.openxmlformats.org/officeDocument/2006/relationships/image" Target="../media/image1298.svg"/><Relationship Id="rId12" Type="http://schemas.openxmlformats.org/officeDocument/2006/relationships/image" Target="../media/image1303.png"/><Relationship Id="rId17" Type="http://schemas.openxmlformats.org/officeDocument/2006/relationships/image" Target="../media/image1308.svg"/><Relationship Id="rId25" Type="http://schemas.openxmlformats.org/officeDocument/2006/relationships/image" Target="../media/image1316.svg"/><Relationship Id="rId2" Type="http://schemas.openxmlformats.org/officeDocument/2006/relationships/image" Target="../media/image1293.png"/><Relationship Id="rId16" Type="http://schemas.openxmlformats.org/officeDocument/2006/relationships/image" Target="../media/image1307.png"/><Relationship Id="rId20" Type="http://schemas.openxmlformats.org/officeDocument/2006/relationships/image" Target="../media/image1311.png"/><Relationship Id="rId1" Type="http://schemas.openxmlformats.org/officeDocument/2006/relationships/slideLayout" Target="../slideLayouts/slideLayout16.xml"/><Relationship Id="rId6" Type="http://schemas.openxmlformats.org/officeDocument/2006/relationships/image" Target="../media/image1297.png"/><Relationship Id="rId11" Type="http://schemas.openxmlformats.org/officeDocument/2006/relationships/image" Target="../media/image1302.svg"/><Relationship Id="rId24" Type="http://schemas.openxmlformats.org/officeDocument/2006/relationships/image" Target="../media/image1315.png"/><Relationship Id="rId5" Type="http://schemas.openxmlformats.org/officeDocument/2006/relationships/image" Target="../media/image1296.svg"/><Relationship Id="rId15" Type="http://schemas.openxmlformats.org/officeDocument/2006/relationships/image" Target="../media/image1306.svg"/><Relationship Id="rId23" Type="http://schemas.openxmlformats.org/officeDocument/2006/relationships/image" Target="../media/image1314.svg"/><Relationship Id="rId10" Type="http://schemas.openxmlformats.org/officeDocument/2006/relationships/image" Target="../media/image1301.png"/><Relationship Id="rId19" Type="http://schemas.openxmlformats.org/officeDocument/2006/relationships/image" Target="../media/image1310.svg"/><Relationship Id="rId4" Type="http://schemas.openxmlformats.org/officeDocument/2006/relationships/image" Target="../media/image1295.png"/><Relationship Id="rId9" Type="http://schemas.openxmlformats.org/officeDocument/2006/relationships/image" Target="../media/image1300.svg"/><Relationship Id="rId14" Type="http://schemas.openxmlformats.org/officeDocument/2006/relationships/image" Target="../media/image1305.png"/><Relationship Id="rId22" Type="http://schemas.openxmlformats.org/officeDocument/2006/relationships/image" Target="../media/image1313.png"/><Relationship Id="rId27" Type="http://schemas.openxmlformats.org/officeDocument/2006/relationships/image" Target="../media/image1318.svg"/></Relationships>
</file>

<file path=ppt/slides/_rels/slide129.xml.rels><?xml version="1.0" encoding="UTF-8" standalone="yes"?>
<Relationships xmlns="http://schemas.openxmlformats.org/package/2006/relationships"><Relationship Id="rId8" Type="http://schemas.openxmlformats.org/officeDocument/2006/relationships/image" Target="../media/image1325.png"/><Relationship Id="rId13" Type="http://schemas.openxmlformats.org/officeDocument/2006/relationships/image" Target="../media/image1330.svg"/><Relationship Id="rId3" Type="http://schemas.openxmlformats.org/officeDocument/2006/relationships/image" Target="../media/image1320.svg"/><Relationship Id="rId7" Type="http://schemas.openxmlformats.org/officeDocument/2006/relationships/image" Target="../media/image1324.svg"/><Relationship Id="rId12" Type="http://schemas.openxmlformats.org/officeDocument/2006/relationships/image" Target="../media/image1329.png"/><Relationship Id="rId17" Type="http://schemas.openxmlformats.org/officeDocument/2006/relationships/image" Target="../media/image1334.svg"/><Relationship Id="rId2" Type="http://schemas.openxmlformats.org/officeDocument/2006/relationships/image" Target="../media/image1319.png"/><Relationship Id="rId16" Type="http://schemas.openxmlformats.org/officeDocument/2006/relationships/image" Target="../media/image1333.png"/><Relationship Id="rId1" Type="http://schemas.openxmlformats.org/officeDocument/2006/relationships/slideLayout" Target="../slideLayouts/slideLayout16.xml"/><Relationship Id="rId6" Type="http://schemas.openxmlformats.org/officeDocument/2006/relationships/image" Target="../media/image1323.png"/><Relationship Id="rId11" Type="http://schemas.openxmlformats.org/officeDocument/2006/relationships/image" Target="../media/image1328.svg"/><Relationship Id="rId5" Type="http://schemas.openxmlformats.org/officeDocument/2006/relationships/image" Target="../media/image1322.svg"/><Relationship Id="rId15" Type="http://schemas.openxmlformats.org/officeDocument/2006/relationships/image" Target="../media/image1332.svg"/><Relationship Id="rId10" Type="http://schemas.openxmlformats.org/officeDocument/2006/relationships/image" Target="../media/image1327.png"/><Relationship Id="rId4" Type="http://schemas.openxmlformats.org/officeDocument/2006/relationships/image" Target="../media/image1321.png"/><Relationship Id="rId9" Type="http://schemas.openxmlformats.org/officeDocument/2006/relationships/image" Target="../media/image1326.svg"/><Relationship Id="rId14" Type="http://schemas.openxmlformats.org/officeDocument/2006/relationships/image" Target="../media/image1331.png"/></Relationships>
</file>

<file path=ppt/slides/_rels/slide1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8" Type="http://schemas.openxmlformats.org/officeDocument/2006/relationships/image" Target="../media/image1341.png"/><Relationship Id="rId13" Type="http://schemas.openxmlformats.org/officeDocument/2006/relationships/image" Target="../media/image1346.svg"/><Relationship Id="rId3" Type="http://schemas.openxmlformats.org/officeDocument/2006/relationships/image" Target="../media/image1336.svg"/><Relationship Id="rId7" Type="http://schemas.openxmlformats.org/officeDocument/2006/relationships/image" Target="../media/image1340.svg"/><Relationship Id="rId12" Type="http://schemas.openxmlformats.org/officeDocument/2006/relationships/image" Target="../media/image1345.png"/><Relationship Id="rId2" Type="http://schemas.openxmlformats.org/officeDocument/2006/relationships/image" Target="../media/image1335.png"/><Relationship Id="rId1" Type="http://schemas.openxmlformats.org/officeDocument/2006/relationships/slideLayout" Target="../slideLayouts/slideLayout16.xml"/><Relationship Id="rId6" Type="http://schemas.openxmlformats.org/officeDocument/2006/relationships/image" Target="../media/image1339.png"/><Relationship Id="rId11" Type="http://schemas.openxmlformats.org/officeDocument/2006/relationships/image" Target="../media/image1344.svg"/><Relationship Id="rId5" Type="http://schemas.openxmlformats.org/officeDocument/2006/relationships/image" Target="../media/image1338.svg"/><Relationship Id="rId15" Type="http://schemas.openxmlformats.org/officeDocument/2006/relationships/image" Target="../media/image1348.svg"/><Relationship Id="rId10" Type="http://schemas.openxmlformats.org/officeDocument/2006/relationships/image" Target="../media/image1343.png"/><Relationship Id="rId4" Type="http://schemas.openxmlformats.org/officeDocument/2006/relationships/image" Target="../media/image1337.png"/><Relationship Id="rId9" Type="http://schemas.openxmlformats.org/officeDocument/2006/relationships/image" Target="../media/image1342.svg"/><Relationship Id="rId14" Type="http://schemas.openxmlformats.org/officeDocument/2006/relationships/image" Target="../media/image1347.png"/></Relationships>
</file>

<file path=ppt/slides/_rels/slide131.xml.rels><?xml version="1.0" encoding="UTF-8" standalone="yes"?>
<Relationships xmlns="http://schemas.openxmlformats.org/package/2006/relationships"><Relationship Id="rId3" Type="http://schemas.openxmlformats.org/officeDocument/2006/relationships/image" Target="../media/image1350.svg"/><Relationship Id="rId2" Type="http://schemas.openxmlformats.org/officeDocument/2006/relationships/image" Target="../media/image1349.png"/><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8" Type="http://schemas.openxmlformats.org/officeDocument/2006/relationships/image" Target="../media/image1357.png"/><Relationship Id="rId13" Type="http://schemas.openxmlformats.org/officeDocument/2006/relationships/image" Target="../media/image1362.svg"/><Relationship Id="rId18" Type="http://schemas.openxmlformats.org/officeDocument/2006/relationships/image" Target="../media/image1367.png"/><Relationship Id="rId26" Type="http://schemas.openxmlformats.org/officeDocument/2006/relationships/image" Target="../media/image1375.png"/><Relationship Id="rId3" Type="http://schemas.openxmlformats.org/officeDocument/2006/relationships/image" Target="../media/image1352.svg"/><Relationship Id="rId21" Type="http://schemas.openxmlformats.org/officeDocument/2006/relationships/image" Target="../media/image1370.svg"/><Relationship Id="rId7" Type="http://schemas.openxmlformats.org/officeDocument/2006/relationships/image" Target="../media/image1356.svg"/><Relationship Id="rId12" Type="http://schemas.openxmlformats.org/officeDocument/2006/relationships/image" Target="../media/image1361.png"/><Relationship Id="rId17" Type="http://schemas.openxmlformats.org/officeDocument/2006/relationships/image" Target="../media/image1366.svg"/><Relationship Id="rId25" Type="http://schemas.openxmlformats.org/officeDocument/2006/relationships/image" Target="../media/image1374.svg"/><Relationship Id="rId2" Type="http://schemas.openxmlformats.org/officeDocument/2006/relationships/image" Target="../media/image1351.png"/><Relationship Id="rId16" Type="http://schemas.openxmlformats.org/officeDocument/2006/relationships/image" Target="../media/image1365.png"/><Relationship Id="rId20" Type="http://schemas.openxmlformats.org/officeDocument/2006/relationships/image" Target="../media/image1369.png"/><Relationship Id="rId29" Type="http://schemas.openxmlformats.org/officeDocument/2006/relationships/image" Target="../media/image1378.svg"/><Relationship Id="rId1" Type="http://schemas.openxmlformats.org/officeDocument/2006/relationships/slideLayout" Target="../slideLayouts/slideLayout26.xml"/><Relationship Id="rId6" Type="http://schemas.openxmlformats.org/officeDocument/2006/relationships/image" Target="../media/image1355.png"/><Relationship Id="rId11" Type="http://schemas.openxmlformats.org/officeDocument/2006/relationships/image" Target="../media/image1360.svg"/><Relationship Id="rId24" Type="http://schemas.openxmlformats.org/officeDocument/2006/relationships/image" Target="../media/image1373.png"/><Relationship Id="rId5" Type="http://schemas.openxmlformats.org/officeDocument/2006/relationships/image" Target="../media/image1354.svg"/><Relationship Id="rId15" Type="http://schemas.openxmlformats.org/officeDocument/2006/relationships/image" Target="../media/image1364.svg"/><Relationship Id="rId23" Type="http://schemas.openxmlformats.org/officeDocument/2006/relationships/image" Target="../media/image1372.svg"/><Relationship Id="rId28" Type="http://schemas.openxmlformats.org/officeDocument/2006/relationships/image" Target="../media/image1377.png"/><Relationship Id="rId10" Type="http://schemas.openxmlformats.org/officeDocument/2006/relationships/image" Target="../media/image1359.png"/><Relationship Id="rId19" Type="http://schemas.openxmlformats.org/officeDocument/2006/relationships/image" Target="../media/image1368.svg"/><Relationship Id="rId4" Type="http://schemas.openxmlformats.org/officeDocument/2006/relationships/image" Target="../media/image1353.png"/><Relationship Id="rId9" Type="http://schemas.openxmlformats.org/officeDocument/2006/relationships/image" Target="../media/image1358.svg"/><Relationship Id="rId14" Type="http://schemas.openxmlformats.org/officeDocument/2006/relationships/image" Target="../media/image1363.png"/><Relationship Id="rId22" Type="http://schemas.openxmlformats.org/officeDocument/2006/relationships/image" Target="../media/image1371.png"/><Relationship Id="rId27" Type="http://schemas.openxmlformats.org/officeDocument/2006/relationships/image" Target="../media/image1376.svg"/></Relationships>
</file>

<file path=ppt/slides/_rels/slide133.xml.rels><?xml version="1.0" encoding="UTF-8" standalone="yes"?>
<Relationships xmlns="http://schemas.openxmlformats.org/package/2006/relationships"><Relationship Id="rId3" Type="http://schemas.openxmlformats.org/officeDocument/2006/relationships/image" Target="../media/image1380.svg"/><Relationship Id="rId2" Type="http://schemas.openxmlformats.org/officeDocument/2006/relationships/image" Target="../media/image1379.png"/><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8" Type="http://schemas.openxmlformats.org/officeDocument/2006/relationships/image" Target="../media/image1387.png"/><Relationship Id="rId3" Type="http://schemas.openxmlformats.org/officeDocument/2006/relationships/image" Target="../media/image1382.svg"/><Relationship Id="rId7" Type="http://schemas.openxmlformats.org/officeDocument/2006/relationships/image" Target="../media/image1386.svg"/><Relationship Id="rId2" Type="http://schemas.openxmlformats.org/officeDocument/2006/relationships/image" Target="../media/image1381.png"/><Relationship Id="rId1" Type="http://schemas.openxmlformats.org/officeDocument/2006/relationships/slideLayout" Target="../slideLayouts/slideLayout29.xml"/><Relationship Id="rId6" Type="http://schemas.openxmlformats.org/officeDocument/2006/relationships/image" Target="../media/image1385.png"/><Relationship Id="rId11" Type="http://schemas.openxmlformats.org/officeDocument/2006/relationships/image" Target="../media/image1390.svg"/><Relationship Id="rId5" Type="http://schemas.openxmlformats.org/officeDocument/2006/relationships/image" Target="../media/image1384.svg"/><Relationship Id="rId10" Type="http://schemas.openxmlformats.org/officeDocument/2006/relationships/image" Target="../media/image1389.png"/><Relationship Id="rId4" Type="http://schemas.openxmlformats.org/officeDocument/2006/relationships/image" Target="../media/image1383.png"/><Relationship Id="rId9" Type="http://schemas.openxmlformats.org/officeDocument/2006/relationships/image" Target="../media/image1388.svg"/></Relationships>
</file>

<file path=ppt/slides/_rels/slide135.xml.rels><?xml version="1.0" encoding="UTF-8" standalone="yes"?>
<Relationships xmlns="http://schemas.openxmlformats.org/package/2006/relationships"><Relationship Id="rId3" Type="http://schemas.openxmlformats.org/officeDocument/2006/relationships/image" Target="../media/image1392.svg"/><Relationship Id="rId2" Type="http://schemas.openxmlformats.org/officeDocument/2006/relationships/image" Target="../media/image1391.png"/><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3" Type="http://schemas.openxmlformats.org/officeDocument/2006/relationships/image" Target="../media/image1394.svg"/><Relationship Id="rId2" Type="http://schemas.openxmlformats.org/officeDocument/2006/relationships/image" Target="../media/image1393.png"/><Relationship Id="rId1" Type="http://schemas.openxmlformats.org/officeDocument/2006/relationships/slideLayout" Target="../slideLayouts/slideLayout31.xml"/></Relationships>
</file>

<file path=ppt/slides/_rels/slide137.xml.rels><?xml version="1.0" encoding="UTF-8" standalone="yes"?>
<Relationships xmlns="http://schemas.openxmlformats.org/package/2006/relationships"><Relationship Id="rId3" Type="http://schemas.openxmlformats.org/officeDocument/2006/relationships/image" Target="../media/image1396.svg"/><Relationship Id="rId2" Type="http://schemas.openxmlformats.org/officeDocument/2006/relationships/image" Target="../media/image1395.png"/><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8" Type="http://schemas.openxmlformats.org/officeDocument/2006/relationships/image" Target="../media/image1403.png"/><Relationship Id="rId3" Type="http://schemas.openxmlformats.org/officeDocument/2006/relationships/image" Target="../media/image1398.svg"/><Relationship Id="rId7" Type="http://schemas.openxmlformats.org/officeDocument/2006/relationships/image" Target="../media/image1402.svg"/><Relationship Id="rId2" Type="http://schemas.openxmlformats.org/officeDocument/2006/relationships/image" Target="../media/image1397.png"/><Relationship Id="rId1" Type="http://schemas.openxmlformats.org/officeDocument/2006/relationships/slideLayout" Target="../slideLayouts/slideLayout29.xml"/><Relationship Id="rId6" Type="http://schemas.openxmlformats.org/officeDocument/2006/relationships/image" Target="../media/image1401.png"/><Relationship Id="rId11" Type="http://schemas.openxmlformats.org/officeDocument/2006/relationships/image" Target="../media/image1406.svg"/><Relationship Id="rId5" Type="http://schemas.openxmlformats.org/officeDocument/2006/relationships/image" Target="../media/image1400.svg"/><Relationship Id="rId10" Type="http://schemas.openxmlformats.org/officeDocument/2006/relationships/image" Target="../media/image1405.png"/><Relationship Id="rId4" Type="http://schemas.openxmlformats.org/officeDocument/2006/relationships/image" Target="../media/image1399.png"/><Relationship Id="rId9" Type="http://schemas.openxmlformats.org/officeDocument/2006/relationships/image" Target="../media/image1404.svg"/></Relationships>
</file>

<file path=ppt/slides/_rels/slide139.xml.rels><?xml version="1.0" encoding="UTF-8" standalone="yes"?>
<Relationships xmlns="http://schemas.openxmlformats.org/package/2006/relationships"><Relationship Id="rId8" Type="http://schemas.openxmlformats.org/officeDocument/2006/relationships/image" Target="../media/image1413.png"/><Relationship Id="rId3" Type="http://schemas.openxmlformats.org/officeDocument/2006/relationships/image" Target="../media/image1408.svg"/><Relationship Id="rId7" Type="http://schemas.openxmlformats.org/officeDocument/2006/relationships/image" Target="../media/image1412.svg"/><Relationship Id="rId2" Type="http://schemas.openxmlformats.org/officeDocument/2006/relationships/image" Target="../media/image1407.png"/><Relationship Id="rId1" Type="http://schemas.openxmlformats.org/officeDocument/2006/relationships/slideLayout" Target="../slideLayouts/slideLayout29.xml"/><Relationship Id="rId6" Type="http://schemas.openxmlformats.org/officeDocument/2006/relationships/image" Target="../media/image1411.png"/><Relationship Id="rId11" Type="http://schemas.openxmlformats.org/officeDocument/2006/relationships/image" Target="../media/image1416.svg"/><Relationship Id="rId5" Type="http://schemas.openxmlformats.org/officeDocument/2006/relationships/image" Target="../media/image1410.svg"/><Relationship Id="rId10" Type="http://schemas.openxmlformats.org/officeDocument/2006/relationships/image" Target="../media/image1415.png"/><Relationship Id="rId4" Type="http://schemas.openxmlformats.org/officeDocument/2006/relationships/image" Target="../media/image1409.png"/><Relationship Id="rId9" Type="http://schemas.openxmlformats.org/officeDocument/2006/relationships/image" Target="../media/image1414.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3" Type="http://schemas.openxmlformats.org/officeDocument/2006/relationships/image" Target="../media/image1428.svg"/><Relationship Id="rId18" Type="http://schemas.openxmlformats.org/officeDocument/2006/relationships/image" Target="../media/image1433.png"/><Relationship Id="rId26" Type="http://schemas.openxmlformats.org/officeDocument/2006/relationships/image" Target="../media/image1441.png"/><Relationship Id="rId21" Type="http://schemas.openxmlformats.org/officeDocument/2006/relationships/image" Target="../media/image1436.svg"/><Relationship Id="rId34" Type="http://schemas.openxmlformats.org/officeDocument/2006/relationships/image" Target="../media/image1447.png"/><Relationship Id="rId7" Type="http://schemas.openxmlformats.org/officeDocument/2006/relationships/image" Target="../media/image1422.svg"/><Relationship Id="rId12" Type="http://schemas.openxmlformats.org/officeDocument/2006/relationships/image" Target="../media/image1427.png"/><Relationship Id="rId17" Type="http://schemas.openxmlformats.org/officeDocument/2006/relationships/image" Target="../media/image1432.svg"/><Relationship Id="rId25" Type="http://schemas.openxmlformats.org/officeDocument/2006/relationships/image" Target="../media/image1440.svg"/><Relationship Id="rId33" Type="http://schemas.openxmlformats.org/officeDocument/2006/relationships/image" Target="../media/image1446.svg"/><Relationship Id="rId2" Type="http://schemas.openxmlformats.org/officeDocument/2006/relationships/image" Target="../media/image1417.png"/><Relationship Id="rId16" Type="http://schemas.openxmlformats.org/officeDocument/2006/relationships/image" Target="../media/image1431.png"/><Relationship Id="rId20" Type="http://schemas.openxmlformats.org/officeDocument/2006/relationships/image" Target="../media/image1435.png"/><Relationship Id="rId29" Type="http://schemas.openxmlformats.org/officeDocument/2006/relationships/image" Target="../media/image1444.svg"/><Relationship Id="rId1" Type="http://schemas.openxmlformats.org/officeDocument/2006/relationships/slideLayout" Target="../slideLayouts/slideLayout29.xml"/><Relationship Id="rId6" Type="http://schemas.openxmlformats.org/officeDocument/2006/relationships/image" Target="../media/image1421.png"/><Relationship Id="rId11" Type="http://schemas.openxmlformats.org/officeDocument/2006/relationships/image" Target="../media/image1426.svg"/><Relationship Id="rId24" Type="http://schemas.openxmlformats.org/officeDocument/2006/relationships/image" Target="../media/image1439.png"/><Relationship Id="rId32" Type="http://schemas.openxmlformats.org/officeDocument/2006/relationships/image" Target="../media/image1445.png"/><Relationship Id="rId37" Type="http://schemas.openxmlformats.org/officeDocument/2006/relationships/image" Target="../media/image1450.svg"/><Relationship Id="rId5" Type="http://schemas.openxmlformats.org/officeDocument/2006/relationships/image" Target="../media/image1420.svg"/><Relationship Id="rId15" Type="http://schemas.openxmlformats.org/officeDocument/2006/relationships/image" Target="../media/image1430.svg"/><Relationship Id="rId23" Type="http://schemas.openxmlformats.org/officeDocument/2006/relationships/image" Target="../media/image1438.svg"/><Relationship Id="rId28" Type="http://schemas.openxmlformats.org/officeDocument/2006/relationships/image" Target="../media/image1443.png"/><Relationship Id="rId36" Type="http://schemas.openxmlformats.org/officeDocument/2006/relationships/image" Target="../media/image1449.png"/><Relationship Id="rId10" Type="http://schemas.openxmlformats.org/officeDocument/2006/relationships/image" Target="../media/image1425.png"/><Relationship Id="rId19" Type="http://schemas.openxmlformats.org/officeDocument/2006/relationships/image" Target="../media/image1434.svg"/><Relationship Id="rId31" Type="http://schemas.openxmlformats.org/officeDocument/2006/relationships/image" Target="../media/image35.svg"/><Relationship Id="rId4" Type="http://schemas.openxmlformats.org/officeDocument/2006/relationships/image" Target="../media/image1419.png"/><Relationship Id="rId9" Type="http://schemas.openxmlformats.org/officeDocument/2006/relationships/image" Target="../media/image1424.svg"/><Relationship Id="rId14" Type="http://schemas.openxmlformats.org/officeDocument/2006/relationships/image" Target="../media/image1429.png"/><Relationship Id="rId22" Type="http://schemas.openxmlformats.org/officeDocument/2006/relationships/image" Target="../media/image1437.png"/><Relationship Id="rId27" Type="http://schemas.openxmlformats.org/officeDocument/2006/relationships/image" Target="../media/image1442.svg"/><Relationship Id="rId30" Type="http://schemas.openxmlformats.org/officeDocument/2006/relationships/image" Target="../media/image34.png"/><Relationship Id="rId35" Type="http://schemas.openxmlformats.org/officeDocument/2006/relationships/image" Target="../media/image1448.svg"/><Relationship Id="rId8" Type="http://schemas.openxmlformats.org/officeDocument/2006/relationships/image" Target="../media/image1423.png"/><Relationship Id="rId3" Type="http://schemas.openxmlformats.org/officeDocument/2006/relationships/image" Target="../media/image1418.svg"/></Relationships>
</file>

<file path=ppt/slides/_rels/slide141.xml.rels><?xml version="1.0" encoding="UTF-8" standalone="yes"?>
<Relationships xmlns="http://schemas.openxmlformats.org/package/2006/relationships"><Relationship Id="rId8" Type="http://schemas.openxmlformats.org/officeDocument/2006/relationships/image" Target="../media/image1457.png"/><Relationship Id="rId13" Type="http://schemas.openxmlformats.org/officeDocument/2006/relationships/image" Target="../media/image1462.svg"/><Relationship Id="rId3" Type="http://schemas.openxmlformats.org/officeDocument/2006/relationships/image" Target="../media/image1452.svg"/><Relationship Id="rId7" Type="http://schemas.openxmlformats.org/officeDocument/2006/relationships/image" Target="../media/image1456.svg"/><Relationship Id="rId12" Type="http://schemas.openxmlformats.org/officeDocument/2006/relationships/image" Target="../media/image1461.png"/><Relationship Id="rId2" Type="http://schemas.openxmlformats.org/officeDocument/2006/relationships/image" Target="../media/image1451.png"/><Relationship Id="rId1" Type="http://schemas.openxmlformats.org/officeDocument/2006/relationships/slideLayout" Target="../slideLayouts/slideLayout29.xml"/><Relationship Id="rId6" Type="http://schemas.openxmlformats.org/officeDocument/2006/relationships/image" Target="../media/image1455.png"/><Relationship Id="rId11" Type="http://schemas.openxmlformats.org/officeDocument/2006/relationships/image" Target="../media/image1460.svg"/><Relationship Id="rId5" Type="http://schemas.openxmlformats.org/officeDocument/2006/relationships/image" Target="../media/image1454.svg"/><Relationship Id="rId15" Type="http://schemas.openxmlformats.org/officeDocument/2006/relationships/image" Target="../media/image1464.svg"/><Relationship Id="rId10" Type="http://schemas.openxmlformats.org/officeDocument/2006/relationships/image" Target="../media/image1459.png"/><Relationship Id="rId4" Type="http://schemas.openxmlformats.org/officeDocument/2006/relationships/image" Target="../media/image1453.png"/><Relationship Id="rId9" Type="http://schemas.openxmlformats.org/officeDocument/2006/relationships/image" Target="../media/image1458.svg"/><Relationship Id="rId14" Type="http://schemas.openxmlformats.org/officeDocument/2006/relationships/image" Target="../media/image1463.png"/></Relationships>
</file>

<file path=ppt/slides/_rels/slide142.xml.rels><?xml version="1.0" encoding="UTF-8" standalone="yes"?>
<Relationships xmlns="http://schemas.openxmlformats.org/package/2006/relationships"><Relationship Id="rId8" Type="http://schemas.openxmlformats.org/officeDocument/2006/relationships/image" Target="../media/image1471.png"/><Relationship Id="rId13" Type="http://schemas.openxmlformats.org/officeDocument/2006/relationships/image" Target="../media/image1476.svg"/><Relationship Id="rId18" Type="http://schemas.openxmlformats.org/officeDocument/2006/relationships/image" Target="../media/image1481.png"/><Relationship Id="rId3" Type="http://schemas.openxmlformats.org/officeDocument/2006/relationships/image" Target="../media/image1466.svg"/><Relationship Id="rId21" Type="http://schemas.openxmlformats.org/officeDocument/2006/relationships/image" Target="../media/image1484.svg"/><Relationship Id="rId7" Type="http://schemas.openxmlformats.org/officeDocument/2006/relationships/image" Target="../media/image1470.svg"/><Relationship Id="rId12" Type="http://schemas.openxmlformats.org/officeDocument/2006/relationships/image" Target="../media/image1475.png"/><Relationship Id="rId17" Type="http://schemas.openxmlformats.org/officeDocument/2006/relationships/image" Target="../media/image1480.svg"/><Relationship Id="rId2" Type="http://schemas.openxmlformats.org/officeDocument/2006/relationships/image" Target="../media/image1465.png"/><Relationship Id="rId16" Type="http://schemas.openxmlformats.org/officeDocument/2006/relationships/image" Target="../media/image1479.png"/><Relationship Id="rId20" Type="http://schemas.openxmlformats.org/officeDocument/2006/relationships/image" Target="../media/image1483.png"/><Relationship Id="rId1" Type="http://schemas.openxmlformats.org/officeDocument/2006/relationships/slideLayout" Target="../slideLayouts/slideLayout29.xml"/><Relationship Id="rId6" Type="http://schemas.openxmlformats.org/officeDocument/2006/relationships/image" Target="../media/image1469.png"/><Relationship Id="rId11" Type="http://schemas.openxmlformats.org/officeDocument/2006/relationships/image" Target="../media/image1474.svg"/><Relationship Id="rId5" Type="http://schemas.openxmlformats.org/officeDocument/2006/relationships/image" Target="../media/image1468.svg"/><Relationship Id="rId15" Type="http://schemas.openxmlformats.org/officeDocument/2006/relationships/image" Target="../media/image1478.svg"/><Relationship Id="rId23" Type="http://schemas.openxmlformats.org/officeDocument/2006/relationships/image" Target="../media/image1486.svg"/><Relationship Id="rId10" Type="http://schemas.openxmlformats.org/officeDocument/2006/relationships/image" Target="../media/image1473.png"/><Relationship Id="rId19" Type="http://schemas.openxmlformats.org/officeDocument/2006/relationships/image" Target="../media/image1482.svg"/><Relationship Id="rId4" Type="http://schemas.openxmlformats.org/officeDocument/2006/relationships/image" Target="../media/image1467.png"/><Relationship Id="rId9" Type="http://schemas.openxmlformats.org/officeDocument/2006/relationships/image" Target="../media/image1472.svg"/><Relationship Id="rId14" Type="http://schemas.openxmlformats.org/officeDocument/2006/relationships/image" Target="../media/image1477.png"/><Relationship Id="rId22" Type="http://schemas.openxmlformats.org/officeDocument/2006/relationships/image" Target="../media/image1485.png"/></Relationships>
</file>

<file path=ppt/slides/_rels/slide143.xml.rels><?xml version="1.0" encoding="UTF-8" standalone="yes"?>
<Relationships xmlns="http://schemas.openxmlformats.org/package/2006/relationships"><Relationship Id="rId8" Type="http://schemas.openxmlformats.org/officeDocument/2006/relationships/image" Target="../media/image1492.svg"/><Relationship Id="rId3" Type="http://schemas.openxmlformats.org/officeDocument/2006/relationships/image" Target="../media/image1487.png"/><Relationship Id="rId7" Type="http://schemas.openxmlformats.org/officeDocument/2006/relationships/image" Target="../media/image1491.png"/><Relationship Id="rId12" Type="http://schemas.openxmlformats.org/officeDocument/2006/relationships/image" Target="../media/image1496.sv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1490.svg"/><Relationship Id="rId11" Type="http://schemas.openxmlformats.org/officeDocument/2006/relationships/image" Target="../media/image1495.png"/><Relationship Id="rId5" Type="http://schemas.openxmlformats.org/officeDocument/2006/relationships/image" Target="../media/image1489.png"/><Relationship Id="rId10" Type="http://schemas.openxmlformats.org/officeDocument/2006/relationships/image" Target="../media/image1494.svg"/><Relationship Id="rId4" Type="http://schemas.openxmlformats.org/officeDocument/2006/relationships/image" Target="../media/image1488.svg"/><Relationship Id="rId9" Type="http://schemas.openxmlformats.org/officeDocument/2006/relationships/image" Target="../media/image1493.png"/></Relationships>
</file>

<file path=ppt/slides/_rels/slide144.xml.rels><?xml version="1.0" encoding="UTF-8" standalone="yes"?>
<Relationships xmlns="http://schemas.openxmlformats.org/package/2006/relationships"><Relationship Id="rId3" Type="http://schemas.openxmlformats.org/officeDocument/2006/relationships/image" Target="../media/image1497.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1500.svg"/><Relationship Id="rId5" Type="http://schemas.openxmlformats.org/officeDocument/2006/relationships/image" Target="../media/image1499.png"/><Relationship Id="rId4" Type="http://schemas.openxmlformats.org/officeDocument/2006/relationships/image" Target="../media/image1498.svg"/></Relationships>
</file>

<file path=ppt/slides/_rels/slide145.xml.rels><?xml version="1.0" encoding="UTF-8" standalone="yes"?>
<Relationships xmlns="http://schemas.openxmlformats.org/package/2006/relationships"><Relationship Id="rId3" Type="http://schemas.openxmlformats.org/officeDocument/2006/relationships/image" Target="../media/image1502.svg"/><Relationship Id="rId2" Type="http://schemas.openxmlformats.org/officeDocument/2006/relationships/image" Target="../media/image1501.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3" Type="http://schemas.openxmlformats.org/officeDocument/2006/relationships/image" Target="../media/image1504.svg"/><Relationship Id="rId2" Type="http://schemas.openxmlformats.org/officeDocument/2006/relationships/image" Target="../media/image1503.png"/><Relationship Id="rId1" Type="http://schemas.openxmlformats.org/officeDocument/2006/relationships/slideLayout" Target="../slideLayouts/slideLayout20.xml"/></Relationships>
</file>

<file path=ppt/slides/_rels/slide148.xml.rels><?xml version="1.0" encoding="UTF-8" standalone="yes"?>
<Relationships xmlns="http://schemas.openxmlformats.org/package/2006/relationships"><Relationship Id="rId8" Type="http://schemas.openxmlformats.org/officeDocument/2006/relationships/image" Target="../media/image1510.svg"/><Relationship Id="rId13" Type="http://schemas.openxmlformats.org/officeDocument/2006/relationships/image" Target="../media/image1515.png"/><Relationship Id="rId18" Type="http://schemas.openxmlformats.org/officeDocument/2006/relationships/image" Target="../media/image1520.svg"/><Relationship Id="rId26" Type="http://schemas.openxmlformats.org/officeDocument/2006/relationships/image" Target="../media/image1528.svg"/><Relationship Id="rId3" Type="http://schemas.openxmlformats.org/officeDocument/2006/relationships/image" Target="../media/image1505.png"/><Relationship Id="rId21" Type="http://schemas.openxmlformats.org/officeDocument/2006/relationships/image" Target="../media/image1523.png"/><Relationship Id="rId7" Type="http://schemas.openxmlformats.org/officeDocument/2006/relationships/image" Target="../media/image1509.png"/><Relationship Id="rId12" Type="http://schemas.openxmlformats.org/officeDocument/2006/relationships/image" Target="../media/image1514.svg"/><Relationship Id="rId17" Type="http://schemas.openxmlformats.org/officeDocument/2006/relationships/image" Target="../media/image1519.png"/><Relationship Id="rId25" Type="http://schemas.openxmlformats.org/officeDocument/2006/relationships/image" Target="../media/image1527.png"/><Relationship Id="rId2" Type="http://schemas.openxmlformats.org/officeDocument/2006/relationships/notesSlide" Target="../notesSlides/notesSlide14.xml"/><Relationship Id="rId16" Type="http://schemas.openxmlformats.org/officeDocument/2006/relationships/image" Target="../media/image1518.svg"/><Relationship Id="rId20" Type="http://schemas.openxmlformats.org/officeDocument/2006/relationships/image" Target="../media/image1522.svg"/><Relationship Id="rId29" Type="http://schemas.openxmlformats.org/officeDocument/2006/relationships/image" Target="../media/image1531.png"/><Relationship Id="rId1" Type="http://schemas.openxmlformats.org/officeDocument/2006/relationships/slideLayout" Target="../slideLayouts/slideLayout21.xml"/><Relationship Id="rId6" Type="http://schemas.openxmlformats.org/officeDocument/2006/relationships/image" Target="../media/image1508.svg"/><Relationship Id="rId11" Type="http://schemas.openxmlformats.org/officeDocument/2006/relationships/image" Target="../media/image1513.png"/><Relationship Id="rId24" Type="http://schemas.openxmlformats.org/officeDocument/2006/relationships/image" Target="../media/image1526.svg"/><Relationship Id="rId32" Type="http://schemas.openxmlformats.org/officeDocument/2006/relationships/image" Target="../media/image1534.svg"/><Relationship Id="rId5" Type="http://schemas.openxmlformats.org/officeDocument/2006/relationships/image" Target="../media/image1507.png"/><Relationship Id="rId15" Type="http://schemas.openxmlformats.org/officeDocument/2006/relationships/image" Target="../media/image1517.png"/><Relationship Id="rId23" Type="http://schemas.openxmlformats.org/officeDocument/2006/relationships/image" Target="../media/image1525.png"/><Relationship Id="rId28" Type="http://schemas.openxmlformats.org/officeDocument/2006/relationships/image" Target="../media/image1530.svg"/><Relationship Id="rId10" Type="http://schemas.openxmlformats.org/officeDocument/2006/relationships/image" Target="../media/image1512.svg"/><Relationship Id="rId19" Type="http://schemas.openxmlformats.org/officeDocument/2006/relationships/image" Target="../media/image1521.png"/><Relationship Id="rId31" Type="http://schemas.openxmlformats.org/officeDocument/2006/relationships/image" Target="../media/image1533.png"/><Relationship Id="rId4" Type="http://schemas.openxmlformats.org/officeDocument/2006/relationships/image" Target="../media/image1506.svg"/><Relationship Id="rId9" Type="http://schemas.openxmlformats.org/officeDocument/2006/relationships/image" Target="../media/image1511.png"/><Relationship Id="rId14" Type="http://schemas.openxmlformats.org/officeDocument/2006/relationships/image" Target="../media/image1516.svg"/><Relationship Id="rId22" Type="http://schemas.openxmlformats.org/officeDocument/2006/relationships/image" Target="../media/image1524.svg"/><Relationship Id="rId27" Type="http://schemas.openxmlformats.org/officeDocument/2006/relationships/image" Target="../media/image1529.png"/><Relationship Id="rId30" Type="http://schemas.openxmlformats.org/officeDocument/2006/relationships/image" Target="../media/image1532.svg"/></Relationships>
</file>

<file path=ppt/slides/_rels/slide149.xml.rels><?xml version="1.0" encoding="UTF-8" standalone="yes"?>
<Relationships xmlns="http://schemas.openxmlformats.org/package/2006/relationships"><Relationship Id="rId8" Type="http://schemas.openxmlformats.org/officeDocument/2006/relationships/image" Target="../media/image1541.png"/><Relationship Id="rId13" Type="http://schemas.openxmlformats.org/officeDocument/2006/relationships/image" Target="../media/image1546.svg"/><Relationship Id="rId18" Type="http://schemas.openxmlformats.org/officeDocument/2006/relationships/image" Target="../media/image1551.png"/><Relationship Id="rId3" Type="http://schemas.openxmlformats.org/officeDocument/2006/relationships/image" Target="../media/image1536.svg"/><Relationship Id="rId21" Type="http://schemas.openxmlformats.org/officeDocument/2006/relationships/image" Target="../media/image1554.svg"/><Relationship Id="rId7" Type="http://schemas.openxmlformats.org/officeDocument/2006/relationships/image" Target="../media/image1540.svg"/><Relationship Id="rId12" Type="http://schemas.openxmlformats.org/officeDocument/2006/relationships/image" Target="../media/image1545.png"/><Relationship Id="rId17" Type="http://schemas.openxmlformats.org/officeDocument/2006/relationships/image" Target="../media/image1550.svg"/><Relationship Id="rId2" Type="http://schemas.openxmlformats.org/officeDocument/2006/relationships/image" Target="../media/image1535.png"/><Relationship Id="rId16" Type="http://schemas.openxmlformats.org/officeDocument/2006/relationships/image" Target="../media/image1549.png"/><Relationship Id="rId20" Type="http://schemas.openxmlformats.org/officeDocument/2006/relationships/image" Target="../media/image1553.png"/><Relationship Id="rId1" Type="http://schemas.openxmlformats.org/officeDocument/2006/relationships/slideLayout" Target="../slideLayouts/slideLayout21.xml"/><Relationship Id="rId6" Type="http://schemas.openxmlformats.org/officeDocument/2006/relationships/image" Target="../media/image1539.png"/><Relationship Id="rId11" Type="http://schemas.openxmlformats.org/officeDocument/2006/relationships/image" Target="../media/image1544.svg"/><Relationship Id="rId5" Type="http://schemas.openxmlformats.org/officeDocument/2006/relationships/image" Target="../media/image1538.svg"/><Relationship Id="rId15" Type="http://schemas.openxmlformats.org/officeDocument/2006/relationships/image" Target="../media/image1548.svg"/><Relationship Id="rId10" Type="http://schemas.openxmlformats.org/officeDocument/2006/relationships/image" Target="../media/image1543.png"/><Relationship Id="rId19" Type="http://schemas.openxmlformats.org/officeDocument/2006/relationships/image" Target="../media/image1552.svg"/><Relationship Id="rId4" Type="http://schemas.openxmlformats.org/officeDocument/2006/relationships/image" Target="../media/image1537.png"/><Relationship Id="rId9" Type="http://schemas.openxmlformats.org/officeDocument/2006/relationships/image" Target="../media/image1542.svg"/><Relationship Id="rId14" Type="http://schemas.openxmlformats.org/officeDocument/2006/relationships/image" Target="../media/image15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561.png"/><Relationship Id="rId3" Type="http://schemas.openxmlformats.org/officeDocument/2006/relationships/image" Target="../media/image1556.svg"/><Relationship Id="rId7" Type="http://schemas.openxmlformats.org/officeDocument/2006/relationships/image" Target="../media/image1560.svg"/><Relationship Id="rId2" Type="http://schemas.openxmlformats.org/officeDocument/2006/relationships/image" Target="../media/image1555.png"/><Relationship Id="rId1" Type="http://schemas.openxmlformats.org/officeDocument/2006/relationships/slideLayout" Target="../slideLayouts/slideLayout21.xml"/><Relationship Id="rId6" Type="http://schemas.openxmlformats.org/officeDocument/2006/relationships/image" Target="../media/image1559.png"/><Relationship Id="rId11" Type="http://schemas.openxmlformats.org/officeDocument/2006/relationships/image" Target="../media/image1552.svg"/><Relationship Id="rId5" Type="http://schemas.openxmlformats.org/officeDocument/2006/relationships/image" Target="../media/image1558.svg"/><Relationship Id="rId10" Type="http://schemas.openxmlformats.org/officeDocument/2006/relationships/image" Target="../media/image1551.png"/><Relationship Id="rId4" Type="http://schemas.openxmlformats.org/officeDocument/2006/relationships/image" Target="../media/image1557.png"/><Relationship Id="rId9" Type="http://schemas.openxmlformats.org/officeDocument/2006/relationships/image" Target="../media/image1562.svg"/></Relationships>
</file>

<file path=ppt/slides/_rels/slide151.xml.rels><?xml version="1.0" encoding="UTF-8" standalone="yes"?>
<Relationships xmlns="http://schemas.openxmlformats.org/package/2006/relationships"><Relationship Id="rId8" Type="http://schemas.openxmlformats.org/officeDocument/2006/relationships/image" Target="../media/image1569.png"/><Relationship Id="rId3" Type="http://schemas.openxmlformats.org/officeDocument/2006/relationships/image" Target="../media/image1564.svg"/><Relationship Id="rId7" Type="http://schemas.openxmlformats.org/officeDocument/2006/relationships/image" Target="../media/image1568.svg"/><Relationship Id="rId2" Type="http://schemas.openxmlformats.org/officeDocument/2006/relationships/image" Target="../media/image1563.png"/><Relationship Id="rId1" Type="http://schemas.openxmlformats.org/officeDocument/2006/relationships/slideLayout" Target="../slideLayouts/slideLayout21.xml"/><Relationship Id="rId6" Type="http://schemas.openxmlformats.org/officeDocument/2006/relationships/image" Target="../media/image1567.png"/><Relationship Id="rId11" Type="http://schemas.openxmlformats.org/officeDocument/2006/relationships/image" Target="../media/image1572.svg"/><Relationship Id="rId5" Type="http://schemas.openxmlformats.org/officeDocument/2006/relationships/image" Target="../media/image1566.svg"/><Relationship Id="rId10" Type="http://schemas.openxmlformats.org/officeDocument/2006/relationships/image" Target="../media/image1571.png"/><Relationship Id="rId4" Type="http://schemas.openxmlformats.org/officeDocument/2006/relationships/image" Target="../media/image1565.png"/><Relationship Id="rId9" Type="http://schemas.openxmlformats.org/officeDocument/2006/relationships/image" Target="../media/image1570.svg"/></Relationships>
</file>

<file path=ppt/slides/_rels/slide152.xml.rels><?xml version="1.0" encoding="UTF-8" standalone="yes"?>
<Relationships xmlns="http://schemas.openxmlformats.org/package/2006/relationships"><Relationship Id="rId13" Type="http://schemas.openxmlformats.org/officeDocument/2006/relationships/image" Target="../media/image1584.svg"/><Relationship Id="rId18" Type="http://schemas.openxmlformats.org/officeDocument/2006/relationships/image" Target="../media/image1589.png"/><Relationship Id="rId26" Type="http://schemas.openxmlformats.org/officeDocument/2006/relationships/image" Target="../media/image1597.png"/><Relationship Id="rId39" Type="http://schemas.openxmlformats.org/officeDocument/2006/relationships/image" Target="../media/image1610.svg"/><Relationship Id="rId21" Type="http://schemas.openxmlformats.org/officeDocument/2006/relationships/image" Target="../media/image1592.svg"/><Relationship Id="rId34" Type="http://schemas.openxmlformats.org/officeDocument/2006/relationships/image" Target="../media/image1605.png"/><Relationship Id="rId7" Type="http://schemas.openxmlformats.org/officeDocument/2006/relationships/image" Target="../media/image1578.svg"/><Relationship Id="rId2" Type="http://schemas.openxmlformats.org/officeDocument/2006/relationships/image" Target="../media/image1573.png"/><Relationship Id="rId16" Type="http://schemas.openxmlformats.org/officeDocument/2006/relationships/image" Target="../media/image1587.png"/><Relationship Id="rId20" Type="http://schemas.openxmlformats.org/officeDocument/2006/relationships/image" Target="../media/image1591.png"/><Relationship Id="rId29" Type="http://schemas.openxmlformats.org/officeDocument/2006/relationships/image" Target="../media/image1600.svg"/><Relationship Id="rId41" Type="http://schemas.openxmlformats.org/officeDocument/2006/relationships/image" Target="../media/image1612.svg"/><Relationship Id="rId1" Type="http://schemas.openxmlformats.org/officeDocument/2006/relationships/slideLayout" Target="../slideLayouts/slideLayout21.xml"/><Relationship Id="rId6" Type="http://schemas.openxmlformats.org/officeDocument/2006/relationships/image" Target="../media/image1577.png"/><Relationship Id="rId11" Type="http://schemas.openxmlformats.org/officeDocument/2006/relationships/image" Target="../media/image1582.svg"/><Relationship Id="rId24" Type="http://schemas.openxmlformats.org/officeDocument/2006/relationships/image" Target="../media/image1595.png"/><Relationship Id="rId32" Type="http://schemas.openxmlformats.org/officeDocument/2006/relationships/image" Target="../media/image1603.png"/><Relationship Id="rId37" Type="http://schemas.openxmlformats.org/officeDocument/2006/relationships/image" Target="../media/image1608.svg"/><Relationship Id="rId40" Type="http://schemas.openxmlformats.org/officeDocument/2006/relationships/image" Target="../media/image1611.png"/><Relationship Id="rId5" Type="http://schemas.openxmlformats.org/officeDocument/2006/relationships/image" Target="../media/image1576.svg"/><Relationship Id="rId15" Type="http://schemas.openxmlformats.org/officeDocument/2006/relationships/image" Target="../media/image1586.svg"/><Relationship Id="rId23" Type="http://schemas.openxmlformats.org/officeDocument/2006/relationships/image" Target="../media/image1594.svg"/><Relationship Id="rId28" Type="http://schemas.openxmlformats.org/officeDocument/2006/relationships/image" Target="../media/image1599.png"/><Relationship Id="rId36" Type="http://schemas.openxmlformats.org/officeDocument/2006/relationships/image" Target="../media/image1607.png"/><Relationship Id="rId10" Type="http://schemas.openxmlformats.org/officeDocument/2006/relationships/image" Target="../media/image1581.png"/><Relationship Id="rId19" Type="http://schemas.openxmlformats.org/officeDocument/2006/relationships/image" Target="../media/image1590.svg"/><Relationship Id="rId31" Type="http://schemas.openxmlformats.org/officeDocument/2006/relationships/image" Target="../media/image1602.svg"/><Relationship Id="rId4" Type="http://schemas.openxmlformats.org/officeDocument/2006/relationships/image" Target="../media/image1575.png"/><Relationship Id="rId9" Type="http://schemas.openxmlformats.org/officeDocument/2006/relationships/image" Target="../media/image1580.svg"/><Relationship Id="rId14" Type="http://schemas.openxmlformats.org/officeDocument/2006/relationships/image" Target="../media/image1585.png"/><Relationship Id="rId22" Type="http://schemas.openxmlformats.org/officeDocument/2006/relationships/image" Target="../media/image1593.png"/><Relationship Id="rId27" Type="http://schemas.openxmlformats.org/officeDocument/2006/relationships/image" Target="../media/image1598.svg"/><Relationship Id="rId30" Type="http://schemas.openxmlformats.org/officeDocument/2006/relationships/image" Target="../media/image1601.png"/><Relationship Id="rId35" Type="http://schemas.openxmlformats.org/officeDocument/2006/relationships/image" Target="../media/image1606.svg"/><Relationship Id="rId8" Type="http://schemas.openxmlformats.org/officeDocument/2006/relationships/image" Target="../media/image1579.png"/><Relationship Id="rId3" Type="http://schemas.openxmlformats.org/officeDocument/2006/relationships/image" Target="../media/image1574.svg"/><Relationship Id="rId12" Type="http://schemas.openxmlformats.org/officeDocument/2006/relationships/image" Target="../media/image1583.png"/><Relationship Id="rId17" Type="http://schemas.openxmlformats.org/officeDocument/2006/relationships/image" Target="../media/image1588.svg"/><Relationship Id="rId25" Type="http://schemas.openxmlformats.org/officeDocument/2006/relationships/image" Target="../media/image1596.svg"/><Relationship Id="rId33" Type="http://schemas.openxmlformats.org/officeDocument/2006/relationships/image" Target="../media/image1604.svg"/><Relationship Id="rId38" Type="http://schemas.openxmlformats.org/officeDocument/2006/relationships/image" Target="../media/image1609.png"/></Relationships>
</file>

<file path=ppt/slides/_rels/slide153.xml.rels><?xml version="1.0" encoding="UTF-8" standalone="yes"?>
<Relationships xmlns="http://schemas.openxmlformats.org/package/2006/relationships"><Relationship Id="rId13" Type="http://schemas.openxmlformats.org/officeDocument/2006/relationships/image" Target="../media/image1624.svg"/><Relationship Id="rId18" Type="http://schemas.openxmlformats.org/officeDocument/2006/relationships/image" Target="../media/image1629.png"/><Relationship Id="rId26" Type="http://schemas.openxmlformats.org/officeDocument/2006/relationships/image" Target="../media/image1637.png"/><Relationship Id="rId39" Type="http://schemas.openxmlformats.org/officeDocument/2006/relationships/image" Target="../media/image1648.svg"/><Relationship Id="rId21" Type="http://schemas.openxmlformats.org/officeDocument/2006/relationships/image" Target="../media/image1632.svg"/><Relationship Id="rId34" Type="http://schemas.openxmlformats.org/officeDocument/2006/relationships/image" Target="../media/image1643.png"/><Relationship Id="rId42" Type="http://schemas.openxmlformats.org/officeDocument/2006/relationships/image" Target="../media/image1651.png"/><Relationship Id="rId47" Type="http://schemas.openxmlformats.org/officeDocument/2006/relationships/image" Target="../media/image1656.svg"/><Relationship Id="rId7" Type="http://schemas.openxmlformats.org/officeDocument/2006/relationships/image" Target="../media/image1618.svg"/><Relationship Id="rId2" Type="http://schemas.openxmlformats.org/officeDocument/2006/relationships/image" Target="../media/image1613.png"/><Relationship Id="rId16" Type="http://schemas.openxmlformats.org/officeDocument/2006/relationships/image" Target="../media/image1627.png"/><Relationship Id="rId29" Type="http://schemas.openxmlformats.org/officeDocument/2006/relationships/image" Target="../media/image1640.svg"/><Relationship Id="rId1" Type="http://schemas.openxmlformats.org/officeDocument/2006/relationships/slideLayout" Target="../slideLayouts/slideLayout22.xml"/><Relationship Id="rId6" Type="http://schemas.openxmlformats.org/officeDocument/2006/relationships/image" Target="../media/image1617.png"/><Relationship Id="rId11" Type="http://schemas.openxmlformats.org/officeDocument/2006/relationships/image" Target="../media/image1622.svg"/><Relationship Id="rId24" Type="http://schemas.openxmlformats.org/officeDocument/2006/relationships/image" Target="../media/image1635.png"/><Relationship Id="rId32" Type="http://schemas.openxmlformats.org/officeDocument/2006/relationships/image" Target="../media/image1641.png"/><Relationship Id="rId37" Type="http://schemas.openxmlformats.org/officeDocument/2006/relationships/image" Target="../media/image1646.svg"/><Relationship Id="rId40" Type="http://schemas.openxmlformats.org/officeDocument/2006/relationships/image" Target="../media/image1649.png"/><Relationship Id="rId45" Type="http://schemas.openxmlformats.org/officeDocument/2006/relationships/image" Target="../media/image1654.svg"/><Relationship Id="rId5" Type="http://schemas.openxmlformats.org/officeDocument/2006/relationships/image" Target="../media/image1616.svg"/><Relationship Id="rId15" Type="http://schemas.openxmlformats.org/officeDocument/2006/relationships/image" Target="../media/image1626.svg"/><Relationship Id="rId23" Type="http://schemas.openxmlformats.org/officeDocument/2006/relationships/image" Target="../media/image1634.svg"/><Relationship Id="rId28" Type="http://schemas.openxmlformats.org/officeDocument/2006/relationships/image" Target="../media/image1639.png"/><Relationship Id="rId36" Type="http://schemas.openxmlformats.org/officeDocument/2006/relationships/image" Target="../media/image1645.png"/><Relationship Id="rId10" Type="http://schemas.openxmlformats.org/officeDocument/2006/relationships/image" Target="../media/image1621.png"/><Relationship Id="rId19" Type="http://schemas.openxmlformats.org/officeDocument/2006/relationships/image" Target="../media/image1630.svg"/><Relationship Id="rId31" Type="http://schemas.openxmlformats.org/officeDocument/2006/relationships/image" Target="../media/image37.svg"/><Relationship Id="rId44" Type="http://schemas.openxmlformats.org/officeDocument/2006/relationships/image" Target="../media/image1653.png"/><Relationship Id="rId4" Type="http://schemas.openxmlformats.org/officeDocument/2006/relationships/image" Target="../media/image1615.png"/><Relationship Id="rId9" Type="http://schemas.openxmlformats.org/officeDocument/2006/relationships/image" Target="../media/image1620.svg"/><Relationship Id="rId14" Type="http://schemas.openxmlformats.org/officeDocument/2006/relationships/image" Target="../media/image1625.png"/><Relationship Id="rId22" Type="http://schemas.openxmlformats.org/officeDocument/2006/relationships/image" Target="../media/image1633.png"/><Relationship Id="rId27" Type="http://schemas.openxmlformats.org/officeDocument/2006/relationships/image" Target="../media/image1638.svg"/><Relationship Id="rId30" Type="http://schemas.openxmlformats.org/officeDocument/2006/relationships/image" Target="../media/image36.png"/><Relationship Id="rId35" Type="http://schemas.openxmlformats.org/officeDocument/2006/relationships/image" Target="../media/image1644.svg"/><Relationship Id="rId43" Type="http://schemas.openxmlformats.org/officeDocument/2006/relationships/image" Target="../media/image1652.svg"/><Relationship Id="rId8" Type="http://schemas.openxmlformats.org/officeDocument/2006/relationships/image" Target="../media/image1619.png"/><Relationship Id="rId3" Type="http://schemas.openxmlformats.org/officeDocument/2006/relationships/image" Target="../media/image1614.svg"/><Relationship Id="rId12" Type="http://schemas.openxmlformats.org/officeDocument/2006/relationships/image" Target="../media/image1623.png"/><Relationship Id="rId17" Type="http://schemas.openxmlformats.org/officeDocument/2006/relationships/image" Target="../media/image1628.svg"/><Relationship Id="rId25" Type="http://schemas.openxmlformats.org/officeDocument/2006/relationships/image" Target="../media/image1636.svg"/><Relationship Id="rId33" Type="http://schemas.openxmlformats.org/officeDocument/2006/relationships/image" Target="../media/image1642.svg"/><Relationship Id="rId38" Type="http://schemas.openxmlformats.org/officeDocument/2006/relationships/image" Target="../media/image1647.png"/><Relationship Id="rId46" Type="http://schemas.openxmlformats.org/officeDocument/2006/relationships/image" Target="../media/image1655.png"/><Relationship Id="rId20" Type="http://schemas.openxmlformats.org/officeDocument/2006/relationships/image" Target="../media/image1631.png"/><Relationship Id="rId41" Type="http://schemas.openxmlformats.org/officeDocument/2006/relationships/image" Target="../media/image1650.svg"/></Relationships>
</file>

<file path=ppt/slides/_rels/slide154.xml.rels><?xml version="1.0" encoding="UTF-8" standalone="yes"?>
<Relationships xmlns="http://schemas.openxmlformats.org/package/2006/relationships"><Relationship Id="rId8" Type="http://schemas.openxmlformats.org/officeDocument/2006/relationships/image" Target="../media/image1663.png"/><Relationship Id="rId13" Type="http://schemas.openxmlformats.org/officeDocument/2006/relationships/image" Target="../media/image1668.svg"/><Relationship Id="rId3" Type="http://schemas.openxmlformats.org/officeDocument/2006/relationships/image" Target="../media/image1658.svg"/><Relationship Id="rId7" Type="http://schemas.openxmlformats.org/officeDocument/2006/relationships/image" Target="../media/image1662.svg"/><Relationship Id="rId12" Type="http://schemas.openxmlformats.org/officeDocument/2006/relationships/image" Target="../media/image1667.png"/><Relationship Id="rId17" Type="http://schemas.openxmlformats.org/officeDocument/2006/relationships/image" Target="../media/image1672.svg"/><Relationship Id="rId2" Type="http://schemas.openxmlformats.org/officeDocument/2006/relationships/image" Target="../media/image1657.png"/><Relationship Id="rId16" Type="http://schemas.openxmlformats.org/officeDocument/2006/relationships/image" Target="../media/image1671.png"/><Relationship Id="rId1" Type="http://schemas.openxmlformats.org/officeDocument/2006/relationships/slideLayout" Target="../slideLayouts/slideLayout21.xml"/><Relationship Id="rId6" Type="http://schemas.openxmlformats.org/officeDocument/2006/relationships/image" Target="../media/image1661.png"/><Relationship Id="rId11" Type="http://schemas.openxmlformats.org/officeDocument/2006/relationships/image" Target="../media/image1666.svg"/><Relationship Id="rId5" Type="http://schemas.openxmlformats.org/officeDocument/2006/relationships/image" Target="../media/image1660.svg"/><Relationship Id="rId15" Type="http://schemas.openxmlformats.org/officeDocument/2006/relationships/image" Target="../media/image1670.svg"/><Relationship Id="rId10" Type="http://schemas.openxmlformats.org/officeDocument/2006/relationships/image" Target="../media/image1665.png"/><Relationship Id="rId4" Type="http://schemas.openxmlformats.org/officeDocument/2006/relationships/image" Target="../media/image1659.png"/><Relationship Id="rId9" Type="http://schemas.openxmlformats.org/officeDocument/2006/relationships/image" Target="../media/image1664.svg"/><Relationship Id="rId14" Type="http://schemas.openxmlformats.org/officeDocument/2006/relationships/image" Target="../media/image1669.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webaim.org/resources/contrastchecker/"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svg"/><Relationship Id="rId7" Type="http://schemas.openxmlformats.org/officeDocument/2006/relationships/image" Target="../media/image33.sv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8.svg"/><Relationship Id="rId10"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35.sv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26.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9.svg"/><Relationship Id="rId5" Type="http://schemas.openxmlformats.org/officeDocument/2006/relationships/image" Target="../media/image16.svg"/><Relationship Id="rId10" Type="http://schemas.openxmlformats.org/officeDocument/2006/relationships/image" Target="../media/image38.png"/><Relationship Id="rId4" Type="http://schemas.openxmlformats.org/officeDocument/2006/relationships/image" Target="../media/image15.png"/><Relationship Id="rId9" Type="http://schemas.openxmlformats.org/officeDocument/2006/relationships/image" Target="../media/image1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69.xml"/><Relationship Id="rId18" Type="http://schemas.openxmlformats.org/officeDocument/2006/relationships/slide" Target="slide87.xml"/><Relationship Id="rId26" Type="http://schemas.openxmlformats.org/officeDocument/2006/relationships/slide" Target="slide131.xml"/><Relationship Id="rId3" Type="http://schemas.openxmlformats.org/officeDocument/2006/relationships/slide" Target="slide34.xml"/><Relationship Id="rId21" Type="http://schemas.openxmlformats.org/officeDocument/2006/relationships/slide" Target="slide107.xml"/><Relationship Id="rId7" Type="http://schemas.openxmlformats.org/officeDocument/2006/relationships/slide" Target="slide45.xml"/><Relationship Id="rId12" Type="http://schemas.openxmlformats.org/officeDocument/2006/relationships/slide" Target="slide67.xml"/><Relationship Id="rId17" Type="http://schemas.openxmlformats.org/officeDocument/2006/relationships/slide" Target="slide85.xml"/><Relationship Id="rId25" Type="http://schemas.openxmlformats.org/officeDocument/2006/relationships/slide" Target="slide125.xml"/><Relationship Id="rId2" Type="http://schemas.openxmlformats.org/officeDocument/2006/relationships/slide" Target="slide26.xml"/><Relationship Id="rId16" Type="http://schemas.openxmlformats.org/officeDocument/2006/relationships/slide" Target="slide83.xml"/><Relationship Id="rId20" Type="http://schemas.openxmlformats.org/officeDocument/2006/relationships/slide" Target="slide97.xml"/><Relationship Id="rId29" Type="http://schemas.openxmlformats.org/officeDocument/2006/relationships/slide" Target="slide137.xml"/><Relationship Id="rId1" Type="http://schemas.openxmlformats.org/officeDocument/2006/relationships/slideLayout" Target="../slideLayouts/slideLayout5.xml"/><Relationship Id="rId6" Type="http://schemas.openxmlformats.org/officeDocument/2006/relationships/slide" Target="slide43.xml"/><Relationship Id="rId11" Type="http://schemas.openxmlformats.org/officeDocument/2006/relationships/slide" Target="slide65.xml"/><Relationship Id="rId24" Type="http://schemas.openxmlformats.org/officeDocument/2006/relationships/slide" Target="slide122.xml"/><Relationship Id="rId5" Type="http://schemas.openxmlformats.org/officeDocument/2006/relationships/slide" Target="slide39.xml"/><Relationship Id="rId15" Type="http://schemas.openxmlformats.org/officeDocument/2006/relationships/slide" Target="slide78.xml"/><Relationship Id="rId23" Type="http://schemas.openxmlformats.org/officeDocument/2006/relationships/slide" Target="slide126.xml"/><Relationship Id="rId28" Type="http://schemas.openxmlformats.org/officeDocument/2006/relationships/slide" Target="slide135.xml"/><Relationship Id="rId10" Type="http://schemas.openxmlformats.org/officeDocument/2006/relationships/slide" Target="slide63.xml"/><Relationship Id="rId19" Type="http://schemas.openxmlformats.org/officeDocument/2006/relationships/slide" Target="slide89.xml"/><Relationship Id="rId31" Type="http://schemas.openxmlformats.org/officeDocument/2006/relationships/slide" Target="slide147.xml"/><Relationship Id="rId4" Type="http://schemas.openxmlformats.org/officeDocument/2006/relationships/slide" Target="slide32.xml"/><Relationship Id="rId9" Type="http://schemas.openxmlformats.org/officeDocument/2006/relationships/slide" Target="slide53.xml"/><Relationship Id="rId14" Type="http://schemas.openxmlformats.org/officeDocument/2006/relationships/slide" Target="slide72.xml"/><Relationship Id="rId22" Type="http://schemas.openxmlformats.org/officeDocument/2006/relationships/slide" Target="slide117.xml"/><Relationship Id="rId27" Type="http://schemas.openxmlformats.org/officeDocument/2006/relationships/slide" Target="slide133.xml"/><Relationship Id="rId30" Type="http://schemas.openxmlformats.org/officeDocument/2006/relationships/slide" Target="slide1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3" Type="http://schemas.openxmlformats.org/officeDocument/2006/relationships/image" Target="../media/image49.svg"/><Relationship Id="rId18" Type="http://schemas.openxmlformats.org/officeDocument/2006/relationships/image" Target="../media/image25.png"/><Relationship Id="rId26" Type="http://schemas.openxmlformats.org/officeDocument/2006/relationships/image" Target="../media/image56.png"/><Relationship Id="rId3" Type="http://schemas.openxmlformats.org/officeDocument/2006/relationships/image" Target="../media/image8.svg"/><Relationship Id="rId21" Type="http://schemas.openxmlformats.org/officeDocument/2006/relationships/image" Target="../media/image53.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16.svg"/><Relationship Id="rId25" Type="http://schemas.openxmlformats.org/officeDocument/2006/relationships/image" Target="../media/image55.svg"/><Relationship Id="rId33" Type="http://schemas.openxmlformats.org/officeDocument/2006/relationships/image" Target="../media/image63.svg"/><Relationship Id="rId2" Type="http://schemas.openxmlformats.org/officeDocument/2006/relationships/image" Target="../media/image7.png"/><Relationship Id="rId16" Type="http://schemas.openxmlformats.org/officeDocument/2006/relationships/image" Target="../media/image15.png"/><Relationship Id="rId20" Type="http://schemas.openxmlformats.org/officeDocument/2006/relationships/image" Target="../media/image52.png"/><Relationship Id="rId29" Type="http://schemas.openxmlformats.org/officeDocument/2006/relationships/image" Target="../media/image59.sv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sv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41.svg"/><Relationship Id="rId15" Type="http://schemas.openxmlformats.org/officeDocument/2006/relationships/image" Target="../media/image51.svg"/><Relationship Id="rId23" Type="http://schemas.openxmlformats.org/officeDocument/2006/relationships/image" Target="../media/image18.svg"/><Relationship Id="rId28"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26.svg"/><Relationship Id="rId31" Type="http://schemas.openxmlformats.org/officeDocument/2006/relationships/image" Target="../media/image61.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 Id="rId22" Type="http://schemas.openxmlformats.org/officeDocument/2006/relationships/image" Target="../media/image17.png"/><Relationship Id="rId27" Type="http://schemas.openxmlformats.org/officeDocument/2006/relationships/image" Target="../media/image57.svg"/><Relationship Id="rId30" Type="http://schemas.openxmlformats.org/officeDocument/2006/relationships/image" Target="../media/image60.png"/><Relationship Id="rId8"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18" Type="http://schemas.openxmlformats.org/officeDocument/2006/relationships/image" Target="../media/image79.pn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image" Target="../media/image64.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7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31.svg"/><Relationship Id="rId7" Type="http://schemas.openxmlformats.org/officeDocument/2006/relationships/image" Target="../media/image85.svg"/><Relationship Id="rId2" Type="http://schemas.openxmlformats.org/officeDocument/2006/relationships/image" Target="../media/image80.emf"/><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29.svg"/><Relationship Id="rId5" Type="http://schemas.openxmlformats.org/officeDocument/2006/relationships/image" Target="../media/image83.svg"/><Relationship Id="rId10" Type="http://schemas.openxmlformats.org/officeDocument/2006/relationships/image" Target="../media/image86.png"/><Relationship Id="rId19" Type="http://schemas.openxmlformats.org/officeDocument/2006/relationships/image" Target="../media/image95.sv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28.png"/><Relationship Id="rId4" Type="http://schemas.openxmlformats.org/officeDocument/2006/relationships/image" Target="../media/image82.png"/><Relationship Id="rId9" Type="http://schemas.openxmlformats.org/officeDocument/2006/relationships/image" Target="../media/image10.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8" Type="http://schemas.openxmlformats.org/officeDocument/2006/relationships/image" Target="../media/image9.png"/><Relationship Id="rId51" Type="http://schemas.openxmlformats.org/officeDocument/2006/relationships/image" Target="../media/image127.svg"/><Relationship Id="rId3" Type="http://schemas.openxmlformats.org/officeDocument/2006/relationships/image" Target="../media/image81.pn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30.png"/><Relationship Id="rId1" Type="http://schemas.openxmlformats.org/officeDocument/2006/relationships/slideLayout" Target="../slideLayouts/slideLayout13.xml"/><Relationship Id="rId6" Type="http://schemas.openxmlformats.org/officeDocument/2006/relationships/image" Target="../media/image84.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s>
</file>

<file path=ppt/slides/_rels/slide31.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svg"/><Relationship Id="rId26" Type="http://schemas.openxmlformats.org/officeDocument/2006/relationships/image" Target="../media/image155.svg"/><Relationship Id="rId39" Type="http://schemas.openxmlformats.org/officeDocument/2006/relationships/image" Target="../media/image168.svg"/><Relationship Id="rId21" Type="http://schemas.openxmlformats.org/officeDocument/2006/relationships/image" Target="../media/image150.png"/><Relationship Id="rId34" Type="http://schemas.openxmlformats.org/officeDocument/2006/relationships/image" Target="../media/image163.svg"/><Relationship Id="rId7" Type="http://schemas.openxmlformats.org/officeDocument/2006/relationships/image" Target="../media/image136.png"/><Relationship Id="rId2" Type="http://schemas.openxmlformats.org/officeDocument/2006/relationships/image" Target="../media/image80.emf"/><Relationship Id="rId16" Type="http://schemas.openxmlformats.org/officeDocument/2006/relationships/image" Target="../media/image145.svg"/><Relationship Id="rId20" Type="http://schemas.openxmlformats.org/officeDocument/2006/relationships/image" Target="../media/image149.svg"/><Relationship Id="rId29" Type="http://schemas.openxmlformats.org/officeDocument/2006/relationships/image" Target="../media/image158.png"/><Relationship Id="rId41" Type="http://schemas.openxmlformats.org/officeDocument/2006/relationships/image" Target="../media/image170.svg"/><Relationship Id="rId1" Type="http://schemas.openxmlformats.org/officeDocument/2006/relationships/slideLayout" Target="../slideLayouts/slideLayout13.xml"/><Relationship Id="rId6" Type="http://schemas.openxmlformats.org/officeDocument/2006/relationships/image" Target="../media/image135.svg"/><Relationship Id="rId11" Type="http://schemas.openxmlformats.org/officeDocument/2006/relationships/image" Target="../media/image140.png"/><Relationship Id="rId24" Type="http://schemas.openxmlformats.org/officeDocument/2006/relationships/image" Target="../media/image153.svg"/><Relationship Id="rId32" Type="http://schemas.openxmlformats.org/officeDocument/2006/relationships/image" Target="../media/image161.svg"/><Relationship Id="rId37" Type="http://schemas.openxmlformats.org/officeDocument/2006/relationships/image" Target="../media/image166.svg"/><Relationship Id="rId40" Type="http://schemas.openxmlformats.org/officeDocument/2006/relationships/image" Target="../media/image169.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svg"/><Relationship Id="rId36" Type="http://schemas.openxmlformats.org/officeDocument/2006/relationships/image" Target="../media/image165.png"/><Relationship Id="rId10" Type="http://schemas.openxmlformats.org/officeDocument/2006/relationships/image" Target="../media/image139.svg"/><Relationship Id="rId19" Type="http://schemas.openxmlformats.org/officeDocument/2006/relationships/image" Target="../media/image148.png"/><Relationship Id="rId31" Type="http://schemas.openxmlformats.org/officeDocument/2006/relationships/image" Target="../media/image160.pn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svg"/><Relationship Id="rId22" Type="http://schemas.openxmlformats.org/officeDocument/2006/relationships/image" Target="../media/image151.svg"/><Relationship Id="rId27" Type="http://schemas.openxmlformats.org/officeDocument/2006/relationships/image" Target="../media/image156.png"/><Relationship Id="rId30" Type="http://schemas.openxmlformats.org/officeDocument/2006/relationships/image" Target="../media/image159.svg"/><Relationship Id="rId35" Type="http://schemas.openxmlformats.org/officeDocument/2006/relationships/image" Target="../media/image164.png"/><Relationship Id="rId8" Type="http://schemas.openxmlformats.org/officeDocument/2006/relationships/image" Target="../media/image137.svg"/><Relationship Id="rId3" Type="http://schemas.openxmlformats.org/officeDocument/2006/relationships/image" Target="../media/image132.png"/><Relationship Id="rId12" Type="http://schemas.openxmlformats.org/officeDocument/2006/relationships/image" Target="../media/image141.sv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s>
</file>

<file path=ppt/slides/_rels/slide32.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18" Type="http://schemas.openxmlformats.org/officeDocument/2006/relationships/image" Target="../media/image188.sv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17" Type="http://schemas.openxmlformats.org/officeDocument/2006/relationships/image" Target="../media/image187.png"/><Relationship Id="rId2" Type="http://schemas.openxmlformats.org/officeDocument/2006/relationships/notesSlide" Target="../notesSlides/notesSlide4.xml"/><Relationship Id="rId16" Type="http://schemas.openxmlformats.org/officeDocument/2006/relationships/image" Target="../media/image186.svg"/><Relationship Id="rId20" Type="http://schemas.openxmlformats.org/officeDocument/2006/relationships/image" Target="../media/image190.svg"/><Relationship Id="rId1" Type="http://schemas.openxmlformats.org/officeDocument/2006/relationships/slideLayout" Target="../slideLayouts/slideLayout16.xml"/><Relationship Id="rId6" Type="http://schemas.openxmlformats.org/officeDocument/2006/relationships/image" Target="../media/image176.sv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19" Type="http://schemas.openxmlformats.org/officeDocument/2006/relationships/image" Target="../media/image189.png"/><Relationship Id="rId4" Type="http://schemas.openxmlformats.org/officeDocument/2006/relationships/image" Target="../media/image174.svg"/><Relationship Id="rId9" Type="http://schemas.openxmlformats.org/officeDocument/2006/relationships/image" Target="../media/image179.png"/><Relationship Id="rId14" Type="http://schemas.openxmlformats.org/officeDocument/2006/relationships/image" Target="../media/image184.svg"/></Relationships>
</file>

<file path=ppt/slides/_rels/slide34.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svg"/><Relationship Id="rId7" Type="http://schemas.openxmlformats.org/officeDocument/2006/relationships/image" Target="../media/image196.svg"/><Relationship Id="rId2" Type="http://schemas.openxmlformats.org/officeDocument/2006/relationships/image" Target="../media/image191.png"/><Relationship Id="rId1" Type="http://schemas.openxmlformats.org/officeDocument/2006/relationships/slideLayout" Target="../slideLayouts/slideLayout16.xml"/><Relationship Id="rId6" Type="http://schemas.openxmlformats.org/officeDocument/2006/relationships/image" Target="../media/image195.png"/><Relationship Id="rId5" Type="http://schemas.openxmlformats.org/officeDocument/2006/relationships/image" Target="../media/image194.svg"/><Relationship Id="rId4" Type="http://schemas.openxmlformats.org/officeDocument/2006/relationships/image" Target="../media/image193.png"/><Relationship Id="rId9" Type="http://schemas.openxmlformats.org/officeDocument/2006/relationships/image" Target="../media/image198.svg"/></Relationships>
</file>

<file path=ppt/slides/_rels/slide35.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svg"/><Relationship Id="rId18" Type="http://schemas.openxmlformats.org/officeDocument/2006/relationships/image" Target="../media/image215.png"/><Relationship Id="rId26" Type="http://schemas.openxmlformats.org/officeDocument/2006/relationships/image" Target="../media/image223.png"/><Relationship Id="rId3" Type="http://schemas.openxmlformats.org/officeDocument/2006/relationships/image" Target="../media/image200.svg"/><Relationship Id="rId21" Type="http://schemas.openxmlformats.org/officeDocument/2006/relationships/image" Target="../media/image218.svg"/><Relationship Id="rId7" Type="http://schemas.openxmlformats.org/officeDocument/2006/relationships/image" Target="../media/image204.svg"/><Relationship Id="rId12" Type="http://schemas.openxmlformats.org/officeDocument/2006/relationships/image" Target="../media/image209.png"/><Relationship Id="rId17" Type="http://schemas.openxmlformats.org/officeDocument/2006/relationships/image" Target="../media/image214.svg"/><Relationship Id="rId25" Type="http://schemas.openxmlformats.org/officeDocument/2006/relationships/image" Target="../media/image222.svg"/><Relationship Id="rId2" Type="http://schemas.openxmlformats.org/officeDocument/2006/relationships/image" Target="../media/image199.png"/><Relationship Id="rId16" Type="http://schemas.openxmlformats.org/officeDocument/2006/relationships/image" Target="../media/image213.png"/><Relationship Id="rId20" Type="http://schemas.openxmlformats.org/officeDocument/2006/relationships/image" Target="../media/image217.png"/><Relationship Id="rId29" Type="http://schemas.openxmlformats.org/officeDocument/2006/relationships/image" Target="../media/image226.svg"/><Relationship Id="rId1" Type="http://schemas.openxmlformats.org/officeDocument/2006/relationships/slideLayout" Target="../slideLayouts/slideLayout16.xml"/><Relationship Id="rId6" Type="http://schemas.openxmlformats.org/officeDocument/2006/relationships/image" Target="../media/image203.png"/><Relationship Id="rId11" Type="http://schemas.openxmlformats.org/officeDocument/2006/relationships/image" Target="../media/image208.svg"/><Relationship Id="rId24" Type="http://schemas.openxmlformats.org/officeDocument/2006/relationships/image" Target="../media/image221.png"/><Relationship Id="rId5" Type="http://schemas.openxmlformats.org/officeDocument/2006/relationships/image" Target="../media/image202.svg"/><Relationship Id="rId15" Type="http://schemas.openxmlformats.org/officeDocument/2006/relationships/image" Target="../media/image212.svg"/><Relationship Id="rId23" Type="http://schemas.openxmlformats.org/officeDocument/2006/relationships/image" Target="../media/image220.svg"/><Relationship Id="rId28" Type="http://schemas.openxmlformats.org/officeDocument/2006/relationships/image" Target="../media/image225.png"/><Relationship Id="rId10" Type="http://schemas.openxmlformats.org/officeDocument/2006/relationships/image" Target="../media/image207.png"/><Relationship Id="rId19" Type="http://schemas.openxmlformats.org/officeDocument/2006/relationships/image" Target="../media/image216.svg"/><Relationship Id="rId4" Type="http://schemas.openxmlformats.org/officeDocument/2006/relationships/image" Target="../media/image201.png"/><Relationship Id="rId9" Type="http://schemas.openxmlformats.org/officeDocument/2006/relationships/image" Target="../media/image206.svg"/><Relationship Id="rId14" Type="http://schemas.openxmlformats.org/officeDocument/2006/relationships/image" Target="../media/image211.png"/><Relationship Id="rId22" Type="http://schemas.openxmlformats.org/officeDocument/2006/relationships/image" Target="../media/image219.png"/><Relationship Id="rId27" Type="http://schemas.openxmlformats.org/officeDocument/2006/relationships/image" Target="../media/image224.svg"/></Relationships>
</file>

<file path=ppt/slides/_rels/slide3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svg"/><Relationship Id="rId18" Type="http://schemas.openxmlformats.org/officeDocument/2006/relationships/image" Target="../media/image241.png"/><Relationship Id="rId3" Type="http://schemas.openxmlformats.org/officeDocument/2006/relationships/image" Target="../media/image228.svg"/><Relationship Id="rId21" Type="http://schemas.openxmlformats.org/officeDocument/2006/relationships/image" Target="../media/image244.svg"/><Relationship Id="rId7" Type="http://schemas.openxmlformats.org/officeDocument/2006/relationships/image" Target="../media/image31.svg"/><Relationship Id="rId12" Type="http://schemas.openxmlformats.org/officeDocument/2006/relationships/image" Target="../media/image235.png"/><Relationship Id="rId17" Type="http://schemas.openxmlformats.org/officeDocument/2006/relationships/image" Target="../media/image240.svg"/><Relationship Id="rId25" Type="http://schemas.openxmlformats.org/officeDocument/2006/relationships/image" Target="../media/image248.svg"/><Relationship Id="rId2" Type="http://schemas.openxmlformats.org/officeDocument/2006/relationships/image" Target="../media/image227.png"/><Relationship Id="rId16" Type="http://schemas.openxmlformats.org/officeDocument/2006/relationships/image" Target="../media/image239.png"/><Relationship Id="rId20" Type="http://schemas.openxmlformats.org/officeDocument/2006/relationships/image" Target="../media/image243.png"/><Relationship Id="rId1" Type="http://schemas.openxmlformats.org/officeDocument/2006/relationships/slideLayout" Target="../slideLayouts/slideLayout16.xml"/><Relationship Id="rId6" Type="http://schemas.openxmlformats.org/officeDocument/2006/relationships/image" Target="../media/image30.png"/><Relationship Id="rId11" Type="http://schemas.openxmlformats.org/officeDocument/2006/relationships/image" Target="../media/image234.svg"/><Relationship Id="rId24" Type="http://schemas.openxmlformats.org/officeDocument/2006/relationships/image" Target="../media/image247.png"/><Relationship Id="rId5" Type="http://schemas.openxmlformats.org/officeDocument/2006/relationships/image" Target="../media/image230.svg"/><Relationship Id="rId15" Type="http://schemas.openxmlformats.org/officeDocument/2006/relationships/image" Target="../media/image238.svg"/><Relationship Id="rId23" Type="http://schemas.openxmlformats.org/officeDocument/2006/relationships/image" Target="../media/image246.svg"/><Relationship Id="rId10" Type="http://schemas.openxmlformats.org/officeDocument/2006/relationships/image" Target="../media/image233.png"/><Relationship Id="rId19" Type="http://schemas.openxmlformats.org/officeDocument/2006/relationships/image" Target="../media/image242.svg"/><Relationship Id="rId4" Type="http://schemas.openxmlformats.org/officeDocument/2006/relationships/image" Target="../media/image229.png"/><Relationship Id="rId9" Type="http://schemas.openxmlformats.org/officeDocument/2006/relationships/image" Target="../media/image232.svg"/><Relationship Id="rId14" Type="http://schemas.openxmlformats.org/officeDocument/2006/relationships/image" Target="../media/image237.png"/><Relationship Id="rId22" Type="http://schemas.openxmlformats.org/officeDocument/2006/relationships/image" Target="../media/image245.png"/></Relationships>
</file>

<file path=ppt/slides/_rels/slide37.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svg"/><Relationship Id="rId3" Type="http://schemas.openxmlformats.org/officeDocument/2006/relationships/image" Target="../media/image250.svg"/><Relationship Id="rId7" Type="http://schemas.openxmlformats.org/officeDocument/2006/relationships/image" Target="../media/image254.sv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16.xml"/><Relationship Id="rId6" Type="http://schemas.openxmlformats.org/officeDocument/2006/relationships/image" Target="../media/image253.png"/><Relationship Id="rId11" Type="http://schemas.openxmlformats.org/officeDocument/2006/relationships/image" Target="../media/image258.svg"/><Relationship Id="rId5" Type="http://schemas.openxmlformats.org/officeDocument/2006/relationships/image" Target="../media/image252.sv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svg"/></Relationships>
</file>

<file path=ppt/slides/_rels/slide38.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image" Target="../media/image272.svg"/><Relationship Id="rId3" Type="http://schemas.openxmlformats.org/officeDocument/2006/relationships/image" Target="../media/image262.svg"/><Relationship Id="rId7" Type="http://schemas.openxmlformats.org/officeDocument/2006/relationships/image" Target="../media/image266.svg"/><Relationship Id="rId12" Type="http://schemas.openxmlformats.org/officeDocument/2006/relationships/image" Target="../media/image271.png"/><Relationship Id="rId2" Type="http://schemas.openxmlformats.org/officeDocument/2006/relationships/image" Target="../media/image261.png"/><Relationship Id="rId1" Type="http://schemas.openxmlformats.org/officeDocument/2006/relationships/slideLayout" Target="../slideLayouts/slideLayout16.xml"/><Relationship Id="rId6" Type="http://schemas.openxmlformats.org/officeDocument/2006/relationships/image" Target="../media/image265.png"/><Relationship Id="rId11" Type="http://schemas.openxmlformats.org/officeDocument/2006/relationships/image" Target="../media/image270.svg"/><Relationship Id="rId5" Type="http://schemas.openxmlformats.org/officeDocument/2006/relationships/image" Target="../media/image264.svg"/><Relationship Id="rId15" Type="http://schemas.openxmlformats.org/officeDocument/2006/relationships/image" Target="../media/image274.svg"/><Relationship Id="rId10" Type="http://schemas.openxmlformats.org/officeDocument/2006/relationships/image" Target="../media/image269.png"/><Relationship Id="rId4" Type="http://schemas.openxmlformats.org/officeDocument/2006/relationships/image" Target="../media/image263.png"/><Relationship Id="rId9" Type="http://schemas.openxmlformats.org/officeDocument/2006/relationships/image" Target="../media/image268.svg"/><Relationship Id="rId14" Type="http://schemas.openxmlformats.org/officeDocument/2006/relationships/image" Target="../media/image273.png"/></Relationships>
</file>

<file path=ppt/slides/_rels/slide39.xml.rels><?xml version="1.0" encoding="UTF-8" standalone="yes"?>
<Relationships xmlns="http://schemas.openxmlformats.org/package/2006/relationships"><Relationship Id="rId3" Type="http://schemas.openxmlformats.org/officeDocument/2006/relationships/image" Target="../media/image276.svg"/><Relationship Id="rId2" Type="http://schemas.openxmlformats.org/officeDocument/2006/relationships/image" Target="../media/image27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83.png"/><Relationship Id="rId13" Type="http://schemas.openxmlformats.org/officeDocument/2006/relationships/image" Target="../media/image288.svg"/><Relationship Id="rId18" Type="http://schemas.openxmlformats.org/officeDocument/2006/relationships/image" Target="../media/image293.png"/><Relationship Id="rId3" Type="http://schemas.openxmlformats.org/officeDocument/2006/relationships/image" Target="../media/image278.svg"/><Relationship Id="rId21" Type="http://schemas.openxmlformats.org/officeDocument/2006/relationships/image" Target="../media/image296.svg"/><Relationship Id="rId7" Type="http://schemas.openxmlformats.org/officeDocument/2006/relationships/image" Target="../media/image282.svg"/><Relationship Id="rId12" Type="http://schemas.openxmlformats.org/officeDocument/2006/relationships/image" Target="../media/image287.png"/><Relationship Id="rId17" Type="http://schemas.openxmlformats.org/officeDocument/2006/relationships/image" Target="../media/image292.svg"/><Relationship Id="rId2" Type="http://schemas.openxmlformats.org/officeDocument/2006/relationships/image" Target="../media/image277.png"/><Relationship Id="rId16" Type="http://schemas.openxmlformats.org/officeDocument/2006/relationships/image" Target="../media/image291.png"/><Relationship Id="rId20" Type="http://schemas.openxmlformats.org/officeDocument/2006/relationships/image" Target="../media/image295.png"/><Relationship Id="rId1" Type="http://schemas.openxmlformats.org/officeDocument/2006/relationships/slideLayout" Target="../slideLayouts/slideLayout19.xml"/><Relationship Id="rId6" Type="http://schemas.openxmlformats.org/officeDocument/2006/relationships/image" Target="../media/image281.png"/><Relationship Id="rId11" Type="http://schemas.openxmlformats.org/officeDocument/2006/relationships/image" Target="../media/image286.svg"/><Relationship Id="rId5" Type="http://schemas.openxmlformats.org/officeDocument/2006/relationships/image" Target="../media/image280.svg"/><Relationship Id="rId15" Type="http://schemas.openxmlformats.org/officeDocument/2006/relationships/image" Target="../media/image290.svg"/><Relationship Id="rId10" Type="http://schemas.openxmlformats.org/officeDocument/2006/relationships/image" Target="../media/image285.png"/><Relationship Id="rId19" Type="http://schemas.openxmlformats.org/officeDocument/2006/relationships/image" Target="../media/image294.svg"/><Relationship Id="rId4" Type="http://schemas.openxmlformats.org/officeDocument/2006/relationships/image" Target="../media/image279.png"/><Relationship Id="rId9" Type="http://schemas.openxmlformats.org/officeDocument/2006/relationships/image" Target="../media/image284.svg"/><Relationship Id="rId14" Type="http://schemas.openxmlformats.org/officeDocument/2006/relationships/image" Target="../media/image289.png"/></Relationships>
</file>

<file path=ppt/slides/_rels/slide41.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08.svg"/><Relationship Id="rId18" Type="http://schemas.openxmlformats.org/officeDocument/2006/relationships/image" Target="../media/image313.png"/><Relationship Id="rId3" Type="http://schemas.openxmlformats.org/officeDocument/2006/relationships/image" Target="../media/image298.svg"/><Relationship Id="rId21" Type="http://schemas.openxmlformats.org/officeDocument/2006/relationships/image" Target="../media/image316.svg"/><Relationship Id="rId7" Type="http://schemas.openxmlformats.org/officeDocument/2006/relationships/image" Target="../media/image302.svg"/><Relationship Id="rId12" Type="http://schemas.openxmlformats.org/officeDocument/2006/relationships/image" Target="../media/image307.png"/><Relationship Id="rId17" Type="http://schemas.openxmlformats.org/officeDocument/2006/relationships/image" Target="../media/image312.svg"/><Relationship Id="rId25" Type="http://schemas.openxmlformats.org/officeDocument/2006/relationships/image" Target="../media/image320.svg"/><Relationship Id="rId2" Type="http://schemas.openxmlformats.org/officeDocument/2006/relationships/image" Target="../media/image297.png"/><Relationship Id="rId16" Type="http://schemas.openxmlformats.org/officeDocument/2006/relationships/image" Target="../media/image311.png"/><Relationship Id="rId20" Type="http://schemas.openxmlformats.org/officeDocument/2006/relationships/image" Target="../media/image315.png"/><Relationship Id="rId1" Type="http://schemas.openxmlformats.org/officeDocument/2006/relationships/slideLayout" Target="../slideLayouts/slideLayout19.xml"/><Relationship Id="rId6" Type="http://schemas.openxmlformats.org/officeDocument/2006/relationships/image" Target="../media/image301.png"/><Relationship Id="rId11" Type="http://schemas.openxmlformats.org/officeDocument/2006/relationships/image" Target="../media/image306.svg"/><Relationship Id="rId24" Type="http://schemas.openxmlformats.org/officeDocument/2006/relationships/image" Target="../media/image319.png"/><Relationship Id="rId5" Type="http://schemas.openxmlformats.org/officeDocument/2006/relationships/image" Target="../media/image300.svg"/><Relationship Id="rId15" Type="http://schemas.openxmlformats.org/officeDocument/2006/relationships/image" Target="../media/image310.svg"/><Relationship Id="rId23" Type="http://schemas.openxmlformats.org/officeDocument/2006/relationships/image" Target="../media/image318.svg"/><Relationship Id="rId10" Type="http://schemas.openxmlformats.org/officeDocument/2006/relationships/image" Target="../media/image305.png"/><Relationship Id="rId19" Type="http://schemas.openxmlformats.org/officeDocument/2006/relationships/image" Target="../media/image314.svg"/><Relationship Id="rId4" Type="http://schemas.openxmlformats.org/officeDocument/2006/relationships/image" Target="../media/image299.png"/><Relationship Id="rId9" Type="http://schemas.openxmlformats.org/officeDocument/2006/relationships/image" Target="../media/image304.svg"/><Relationship Id="rId14" Type="http://schemas.openxmlformats.org/officeDocument/2006/relationships/image" Target="../media/image309.png"/><Relationship Id="rId22" Type="http://schemas.openxmlformats.org/officeDocument/2006/relationships/image" Target="../media/image317.png"/></Relationships>
</file>

<file path=ppt/slides/_rels/slide42.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2.svg"/><Relationship Id="rId7" Type="http://schemas.openxmlformats.org/officeDocument/2006/relationships/image" Target="../media/image326.svg"/><Relationship Id="rId2" Type="http://schemas.openxmlformats.org/officeDocument/2006/relationships/image" Target="../media/image321.png"/><Relationship Id="rId1" Type="http://schemas.openxmlformats.org/officeDocument/2006/relationships/slideLayout" Target="../slideLayouts/slideLayout19.xml"/><Relationship Id="rId6" Type="http://schemas.openxmlformats.org/officeDocument/2006/relationships/image" Target="../media/image325.png"/><Relationship Id="rId11" Type="http://schemas.openxmlformats.org/officeDocument/2006/relationships/image" Target="../media/image330.svg"/><Relationship Id="rId5" Type="http://schemas.openxmlformats.org/officeDocument/2006/relationships/image" Target="../media/image324.svg"/><Relationship Id="rId10" Type="http://schemas.openxmlformats.org/officeDocument/2006/relationships/image" Target="../media/image329.png"/><Relationship Id="rId4" Type="http://schemas.openxmlformats.org/officeDocument/2006/relationships/image" Target="../media/image323.png"/><Relationship Id="rId9" Type="http://schemas.openxmlformats.org/officeDocument/2006/relationships/image" Target="../media/image328.svg"/></Relationships>
</file>

<file path=ppt/slides/_rels/slide43.xml.rels><?xml version="1.0" encoding="UTF-8" standalone="yes"?>
<Relationships xmlns="http://schemas.openxmlformats.org/package/2006/relationships"><Relationship Id="rId3" Type="http://schemas.openxmlformats.org/officeDocument/2006/relationships/image" Target="../media/image332.svg"/><Relationship Id="rId2" Type="http://schemas.openxmlformats.org/officeDocument/2006/relationships/image" Target="../media/image331.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334.svg"/><Relationship Id="rId7" Type="http://schemas.openxmlformats.org/officeDocument/2006/relationships/image" Target="../media/image338.svg"/><Relationship Id="rId2" Type="http://schemas.openxmlformats.org/officeDocument/2006/relationships/image" Target="../media/image333.png"/><Relationship Id="rId1" Type="http://schemas.openxmlformats.org/officeDocument/2006/relationships/slideLayout" Target="../slideLayouts/slideLayout26.xml"/><Relationship Id="rId6" Type="http://schemas.openxmlformats.org/officeDocument/2006/relationships/image" Target="../media/image337.png"/><Relationship Id="rId5" Type="http://schemas.openxmlformats.org/officeDocument/2006/relationships/image" Target="../media/image336.svg"/><Relationship Id="rId4" Type="http://schemas.openxmlformats.org/officeDocument/2006/relationships/image" Target="../media/image335.png"/></Relationships>
</file>

<file path=ppt/slides/_rels/slide45.xml.rels><?xml version="1.0" encoding="UTF-8" standalone="yes"?>
<Relationships xmlns="http://schemas.openxmlformats.org/package/2006/relationships"><Relationship Id="rId3" Type="http://schemas.openxmlformats.org/officeDocument/2006/relationships/image" Target="../media/image340.svg"/><Relationship Id="rId2" Type="http://schemas.openxmlformats.org/officeDocument/2006/relationships/image" Target="../media/image339.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342.svg"/><Relationship Id="rId7" Type="http://schemas.openxmlformats.org/officeDocument/2006/relationships/image" Target="../media/image346.svg"/><Relationship Id="rId2" Type="http://schemas.openxmlformats.org/officeDocument/2006/relationships/image" Target="../media/image341.png"/><Relationship Id="rId1" Type="http://schemas.openxmlformats.org/officeDocument/2006/relationships/slideLayout" Target="../slideLayouts/slideLayout29.xml"/><Relationship Id="rId6" Type="http://schemas.openxmlformats.org/officeDocument/2006/relationships/image" Target="../media/image345.png"/><Relationship Id="rId5" Type="http://schemas.openxmlformats.org/officeDocument/2006/relationships/image" Target="../media/image344.svg"/><Relationship Id="rId4" Type="http://schemas.openxmlformats.org/officeDocument/2006/relationships/image" Target="../media/image343.png"/><Relationship Id="rId9" Type="http://schemas.openxmlformats.org/officeDocument/2006/relationships/image" Target="../media/image348.svg"/></Relationships>
</file>

<file path=ppt/slides/_rels/slide47.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60.svg"/><Relationship Id="rId3" Type="http://schemas.openxmlformats.org/officeDocument/2006/relationships/image" Target="../media/image350.svg"/><Relationship Id="rId7" Type="http://schemas.openxmlformats.org/officeDocument/2006/relationships/image" Target="../media/image354.svg"/><Relationship Id="rId12" Type="http://schemas.openxmlformats.org/officeDocument/2006/relationships/image" Target="../media/image359.png"/><Relationship Id="rId2" Type="http://schemas.openxmlformats.org/officeDocument/2006/relationships/image" Target="../media/image349.png"/><Relationship Id="rId1" Type="http://schemas.openxmlformats.org/officeDocument/2006/relationships/slideLayout" Target="../slideLayouts/slideLayout29.xml"/><Relationship Id="rId6" Type="http://schemas.openxmlformats.org/officeDocument/2006/relationships/image" Target="../media/image353.png"/><Relationship Id="rId11" Type="http://schemas.openxmlformats.org/officeDocument/2006/relationships/image" Target="../media/image358.svg"/><Relationship Id="rId5" Type="http://schemas.openxmlformats.org/officeDocument/2006/relationships/image" Target="../media/image352.svg"/><Relationship Id="rId10" Type="http://schemas.openxmlformats.org/officeDocument/2006/relationships/image" Target="../media/image357.png"/><Relationship Id="rId4" Type="http://schemas.openxmlformats.org/officeDocument/2006/relationships/image" Target="../media/image351.png"/><Relationship Id="rId9" Type="http://schemas.openxmlformats.org/officeDocument/2006/relationships/image" Target="../media/image356.svg"/></Relationships>
</file>

<file path=ppt/slides/_rels/slide48.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362.svg"/><Relationship Id="rId7" Type="http://schemas.openxmlformats.org/officeDocument/2006/relationships/image" Target="../media/image363.svg"/><Relationship Id="rId2" Type="http://schemas.openxmlformats.org/officeDocument/2006/relationships/image" Target="../media/image361.png"/><Relationship Id="rId1" Type="http://schemas.openxmlformats.org/officeDocument/2006/relationships/slideLayout" Target="../slideLayouts/slideLayout29.xml"/><Relationship Id="rId6" Type="http://schemas.openxmlformats.org/officeDocument/2006/relationships/image" Target="../media/image353.png"/><Relationship Id="rId5" Type="http://schemas.openxmlformats.org/officeDocument/2006/relationships/image" Target="../media/image350.svg"/><Relationship Id="rId4" Type="http://schemas.openxmlformats.org/officeDocument/2006/relationships/image" Target="../media/image349.png"/><Relationship Id="rId9" Type="http://schemas.openxmlformats.org/officeDocument/2006/relationships/image" Target="../media/image365.svg"/></Relationships>
</file>

<file path=ppt/slides/_rels/slide49.xml.rels><?xml version="1.0" encoding="UTF-8" standalone="yes"?>
<Relationships xmlns="http://schemas.openxmlformats.org/package/2006/relationships"><Relationship Id="rId3" Type="http://schemas.openxmlformats.org/officeDocument/2006/relationships/image" Target="../media/image367.svg"/><Relationship Id="rId2" Type="http://schemas.openxmlformats.org/officeDocument/2006/relationships/image" Target="../media/image36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24.xml"/><Relationship Id="rId2" Type="http://schemas.openxmlformats.org/officeDocument/2006/relationships/slide" Target="slide6.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25.xml"/><Relationship Id="rId4" Type="http://schemas.openxmlformats.org/officeDocument/2006/relationships/slide" Target="slide12.xml"/></Relationships>
</file>

<file path=ppt/slides/_rels/slide50.xml.rels><?xml version="1.0" encoding="UTF-8" standalone="yes"?>
<Relationships xmlns="http://schemas.openxmlformats.org/package/2006/relationships"><Relationship Id="rId3" Type="http://schemas.openxmlformats.org/officeDocument/2006/relationships/image" Target="../media/image369.svg"/><Relationship Id="rId2" Type="http://schemas.openxmlformats.org/officeDocument/2006/relationships/image" Target="../media/image368.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8" Type="http://schemas.openxmlformats.org/officeDocument/2006/relationships/image" Target="../media/image376.png"/><Relationship Id="rId3" Type="http://schemas.openxmlformats.org/officeDocument/2006/relationships/image" Target="../media/image371.svg"/><Relationship Id="rId7" Type="http://schemas.openxmlformats.org/officeDocument/2006/relationships/image" Target="../media/image375.svg"/><Relationship Id="rId2" Type="http://schemas.openxmlformats.org/officeDocument/2006/relationships/image" Target="../media/image370.png"/><Relationship Id="rId1" Type="http://schemas.openxmlformats.org/officeDocument/2006/relationships/slideLayout" Target="../slideLayouts/slideLayout21.xml"/><Relationship Id="rId6" Type="http://schemas.openxmlformats.org/officeDocument/2006/relationships/image" Target="../media/image374.png"/><Relationship Id="rId5" Type="http://schemas.openxmlformats.org/officeDocument/2006/relationships/image" Target="../media/image373.svg"/><Relationship Id="rId4" Type="http://schemas.openxmlformats.org/officeDocument/2006/relationships/image" Target="../media/image372.png"/><Relationship Id="rId9" Type="http://schemas.openxmlformats.org/officeDocument/2006/relationships/image" Target="../media/image377.svg"/></Relationships>
</file>

<file path=ppt/slides/_rels/slide52.xml.rels><?xml version="1.0" encoding="UTF-8" standalone="yes"?>
<Relationships xmlns="http://schemas.openxmlformats.org/package/2006/relationships"><Relationship Id="rId3" Type="http://schemas.openxmlformats.org/officeDocument/2006/relationships/image" Target="../media/image379.svg"/><Relationship Id="rId7" Type="http://schemas.openxmlformats.org/officeDocument/2006/relationships/image" Target="../media/image383.svg"/><Relationship Id="rId2" Type="http://schemas.openxmlformats.org/officeDocument/2006/relationships/image" Target="../media/image378.png"/><Relationship Id="rId1" Type="http://schemas.openxmlformats.org/officeDocument/2006/relationships/slideLayout" Target="../slideLayouts/slideLayout21.xml"/><Relationship Id="rId6" Type="http://schemas.openxmlformats.org/officeDocument/2006/relationships/image" Target="../media/image382.png"/><Relationship Id="rId5" Type="http://schemas.openxmlformats.org/officeDocument/2006/relationships/image" Target="../media/image381.svg"/><Relationship Id="rId4" Type="http://schemas.openxmlformats.org/officeDocument/2006/relationships/image" Target="../media/image380.png"/></Relationships>
</file>

<file path=ppt/slides/_rels/slide53.xml.rels><?xml version="1.0" encoding="UTF-8" standalone="yes"?>
<Relationships xmlns="http://schemas.openxmlformats.org/package/2006/relationships"><Relationship Id="rId3" Type="http://schemas.openxmlformats.org/officeDocument/2006/relationships/image" Target="../media/image385.svg"/><Relationship Id="rId2" Type="http://schemas.openxmlformats.org/officeDocument/2006/relationships/image" Target="../media/image38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8" Type="http://schemas.openxmlformats.org/officeDocument/2006/relationships/image" Target="../media/image388.png"/><Relationship Id="rId13" Type="http://schemas.openxmlformats.org/officeDocument/2006/relationships/image" Target="../media/image393.svg"/><Relationship Id="rId18" Type="http://schemas.openxmlformats.org/officeDocument/2006/relationships/image" Target="../media/image396.png"/><Relationship Id="rId3" Type="http://schemas.openxmlformats.org/officeDocument/2006/relationships/image" Target="../media/image13.png"/><Relationship Id="rId21" Type="http://schemas.openxmlformats.org/officeDocument/2006/relationships/image" Target="../media/image399.svg"/><Relationship Id="rId7" Type="http://schemas.openxmlformats.org/officeDocument/2006/relationships/image" Target="../media/image387.svg"/><Relationship Id="rId12" Type="http://schemas.openxmlformats.org/officeDocument/2006/relationships/image" Target="../media/image392.png"/><Relationship Id="rId17" Type="http://schemas.openxmlformats.org/officeDocument/2006/relationships/image" Target="../media/image395.svg"/><Relationship Id="rId25" Type="http://schemas.openxmlformats.org/officeDocument/2006/relationships/image" Target="../media/image403.svg"/><Relationship Id="rId2" Type="http://schemas.openxmlformats.org/officeDocument/2006/relationships/notesSlide" Target="../notesSlides/notesSlide5.xml"/><Relationship Id="rId16" Type="http://schemas.openxmlformats.org/officeDocument/2006/relationships/image" Target="../media/image394.png"/><Relationship Id="rId20" Type="http://schemas.openxmlformats.org/officeDocument/2006/relationships/image" Target="../media/image398.png"/><Relationship Id="rId1" Type="http://schemas.openxmlformats.org/officeDocument/2006/relationships/slideLayout" Target="../slideLayouts/slideLayout27.xml"/><Relationship Id="rId6" Type="http://schemas.openxmlformats.org/officeDocument/2006/relationships/image" Target="../media/image386.png"/><Relationship Id="rId11" Type="http://schemas.openxmlformats.org/officeDocument/2006/relationships/image" Target="../media/image391.svg"/><Relationship Id="rId24" Type="http://schemas.openxmlformats.org/officeDocument/2006/relationships/image" Target="../media/image402.png"/><Relationship Id="rId5" Type="http://schemas.openxmlformats.org/officeDocument/2006/relationships/hyperlink" Target="https://aws.amazon.com/ec2/instance-types/" TargetMode="External"/><Relationship Id="rId15" Type="http://schemas.openxmlformats.org/officeDocument/2006/relationships/image" Target="../media/image12.svg"/><Relationship Id="rId23" Type="http://schemas.openxmlformats.org/officeDocument/2006/relationships/image" Target="../media/image401.svg"/><Relationship Id="rId10" Type="http://schemas.openxmlformats.org/officeDocument/2006/relationships/image" Target="../media/image390.png"/><Relationship Id="rId19" Type="http://schemas.openxmlformats.org/officeDocument/2006/relationships/image" Target="../media/image397.svg"/><Relationship Id="rId4" Type="http://schemas.openxmlformats.org/officeDocument/2006/relationships/image" Target="../media/image14.svg"/><Relationship Id="rId9" Type="http://schemas.openxmlformats.org/officeDocument/2006/relationships/image" Target="../media/image389.svg"/><Relationship Id="rId14" Type="http://schemas.openxmlformats.org/officeDocument/2006/relationships/image" Target="../media/image11.png"/><Relationship Id="rId22" Type="http://schemas.openxmlformats.org/officeDocument/2006/relationships/image" Target="../media/image400.png"/></Relationships>
</file>

<file path=ppt/slides/_rels/slide55.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1.svg"/><Relationship Id="rId3" Type="http://schemas.openxmlformats.org/officeDocument/2006/relationships/image" Target="../media/image22.svg"/><Relationship Id="rId7" Type="http://schemas.openxmlformats.org/officeDocument/2006/relationships/image" Target="../media/image33.svg"/><Relationship Id="rId12" Type="http://schemas.openxmlformats.org/officeDocument/2006/relationships/image" Target="../media/image410.png"/><Relationship Id="rId2" Type="http://schemas.openxmlformats.org/officeDocument/2006/relationships/image" Target="../media/image21.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image" Target="../media/image409.svg"/><Relationship Id="rId5" Type="http://schemas.openxmlformats.org/officeDocument/2006/relationships/image" Target="../media/image405.svg"/><Relationship Id="rId15" Type="http://schemas.openxmlformats.org/officeDocument/2006/relationships/image" Target="../media/image413.svg"/><Relationship Id="rId10" Type="http://schemas.openxmlformats.org/officeDocument/2006/relationships/image" Target="../media/image408.png"/><Relationship Id="rId4" Type="http://schemas.openxmlformats.org/officeDocument/2006/relationships/image" Target="../media/image404.png"/><Relationship Id="rId9" Type="http://schemas.openxmlformats.org/officeDocument/2006/relationships/image" Target="../media/image407.svg"/><Relationship Id="rId14" Type="http://schemas.openxmlformats.org/officeDocument/2006/relationships/image" Target="../media/image412.png"/></Relationships>
</file>

<file path=ppt/slides/_rels/slide56.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5.svg"/><Relationship Id="rId7" Type="http://schemas.openxmlformats.org/officeDocument/2006/relationships/image" Target="../media/image419.svg"/><Relationship Id="rId2" Type="http://schemas.openxmlformats.org/officeDocument/2006/relationships/image" Target="../media/image414.png"/><Relationship Id="rId1" Type="http://schemas.openxmlformats.org/officeDocument/2006/relationships/slideLayout" Target="../slideLayouts/slideLayout26.xml"/><Relationship Id="rId6" Type="http://schemas.openxmlformats.org/officeDocument/2006/relationships/image" Target="../media/image418.png"/><Relationship Id="rId5" Type="http://schemas.openxmlformats.org/officeDocument/2006/relationships/image" Target="../media/image417.svg"/><Relationship Id="rId4" Type="http://schemas.openxmlformats.org/officeDocument/2006/relationships/image" Target="../media/image416.png"/><Relationship Id="rId9" Type="http://schemas.openxmlformats.org/officeDocument/2006/relationships/image" Target="../media/image421.svg"/></Relationships>
</file>

<file path=ppt/slides/_rels/slide57.xml.rels><?xml version="1.0" encoding="UTF-8" standalone="yes"?>
<Relationships xmlns="http://schemas.openxmlformats.org/package/2006/relationships"><Relationship Id="rId8" Type="http://schemas.openxmlformats.org/officeDocument/2006/relationships/image" Target="../media/image427.sv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425.svg"/><Relationship Id="rId5" Type="http://schemas.openxmlformats.org/officeDocument/2006/relationships/image" Target="../media/image424.png"/><Relationship Id="rId10" Type="http://schemas.openxmlformats.org/officeDocument/2006/relationships/image" Target="../media/image429.svg"/><Relationship Id="rId4" Type="http://schemas.openxmlformats.org/officeDocument/2006/relationships/image" Target="../media/image423.svg"/><Relationship Id="rId9" Type="http://schemas.openxmlformats.org/officeDocument/2006/relationships/image" Target="../media/image428.png"/></Relationships>
</file>

<file path=ppt/slides/_rels/slide58.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1.svg"/><Relationship Id="rId7" Type="http://schemas.openxmlformats.org/officeDocument/2006/relationships/image" Target="../media/image435.svg"/><Relationship Id="rId2" Type="http://schemas.openxmlformats.org/officeDocument/2006/relationships/image" Target="../media/image430.png"/><Relationship Id="rId1" Type="http://schemas.openxmlformats.org/officeDocument/2006/relationships/slideLayout" Target="../slideLayouts/slideLayout26.xml"/><Relationship Id="rId6" Type="http://schemas.openxmlformats.org/officeDocument/2006/relationships/image" Target="../media/image434.png"/><Relationship Id="rId5" Type="http://schemas.openxmlformats.org/officeDocument/2006/relationships/image" Target="../media/image433.svg"/><Relationship Id="rId4" Type="http://schemas.openxmlformats.org/officeDocument/2006/relationships/image" Target="../media/image432.png"/><Relationship Id="rId9" Type="http://schemas.openxmlformats.org/officeDocument/2006/relationships/image" Target="../media/image437.svg"/></Relationships>
</file>

<file path=ppt/slides/_rels/slide59.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439.svg"/><Relationship Id="rId7" Type="http://schemas.openxmlformats.org/officeDocument/2006/relationships/image" Target="../media/image443.svg"/><Relationship Id="rId2" Type="http://schemas.openxmlformats.org/officeDocument/2006/relationships/image" Target="../media/image438.png"/><Relationship Id="rId1" Type="http://schemas.openxmlformats.org/officeDocument/2006/relationships/slideLayout" Target="../slideLayouts/slideLayout26.xml"/><Relationship Id="rId6" Type="http://schemas.openxmlformats.org/officeDocument/2006/relationships/image" Target="../media/image442.png"/><Relationship Id="rId5" Type="http://schemas.openxmlformats.org/officeDocument/2006/relationships/image" Target="../media/image441.svg"/><Relationship Id="rId4" Type="http://schemas.openxmlformats.org/officeDocument/2006/relationships/image" Target="../media/image440.png"/><Relationship Id="rId9" Type="http://schemas.openxmlformats.org/officeDocument/2006/relationships/image" Target="../media/image44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image" Target="../media/image447.svg"/><Relationship Id="rId7" Type="http://schemas.openxmlformats.org/officeDocument/2006/relationships/image" Target="../media/image451.svg"/><Relationship Id="rId2" Type="http://schemas.openxmlformats.org/officeDocument/2006/relationships/image" Target="../media/image446.png"/><Relationship Id="rId1" Type="http://schemas.openxmlformats.org/officeDocument/2006/relationships/slideLayout" Target="../slideLayouts/slideLayout26.xml"/><Relationship Id="rId6" Type="http://schemas.openxmlformats.org/officeDocument/2006/relationships/image" Target="../media/image450.png"/><Relationship Id="rId5" Type="http://schemas.openxmlformats.org/officeDocument/2006/relationships/image" Target="../media/image449.svg"/><Relationship Id="rId4" Type="http://schemas.openxmlformats.org/officeDocument/2006/relationships/image" Target="../media/image448.png"/><Relationship Id="rId9" Type="http://schemas.openxmlformats.org/officeDocument/2006/relationships/image" Target="../media/image453.svg"/></Relationships>
</file>

<file path=ppt/slides/_rels/slide61.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55.svg"/><Relationship Id="rId7" Type="http://schemas.openxmlformats.org/officeDocument/2006/relationships/image" Target="../media/image459.svg"/><Relationship Id="rId2" Type="http://schemas.openxmlformats.org/officeDocument/2006/relationships/image" Target="../media/image454.png"/><Relationship Id="rId1" Type="http://schemas.openxmlformats.org/officeDocument/2006/relationships/slideLayout" Target="../slideLayouts/slideLayout26.xml"/><Relationship Id="rId6" Type="http://schemas.openxmlformats.org/officeDocument/2006/relationships/image" Target="../media/image458.png"/><Relationship Id="rId5" Type="http://schemas.openxmlformats.org/officeDocument/2006/relationships/image" Target="../media/image457.svg"/><Relationship Id="rId4" Type="http://schemas.openxmlformats.org/officeDocument/2006/relationships/image" Target="../media/image456.png"/><Relationship Id="rId9" Type="http://schemas.openxmlformats.org/officeDocument/2006/relationships/image" Target="../media/image461.svg"/></Relationships>
</file>

<file path=ppt/slides/_rels/slide62.xml.rels><?xml version="1.0" encoding="UTF-8" standalone="yes"?>
<Relationships xmlns="http://schemas.openxmlformats.org/package/2006/relationships"><Relationship Id="rId3" Type="http://schemas.openxmlformats.org/officeDocument/2006/relationships/image" Target="../media/image463.svg"/><Relationship Id="rId2" Type="http://schemas.openxmlformats.org/officeDocument/2006/relationships/image" Target="../media/image462.png"/><Relationship Id="rId1" Type="http://schemas.openxmlformats.org/officeDocument/2006/relationships/slideLayout" Target="../slideLayouts/slideLayout26.xml"/><Relationship Id="rId5" Type="http://schemas.openxmlformats.org/officeDocument/2006/relationships/image" Target="../media/image465.svg"/><Relationship Id="rId4" Type="http://schemas.openxmlformats.org/officeDocument/2006/relationships/image" Target="../media/image464.png"/></Relationships>
</file>

<file path=ppt/slides/_rels/slide63.xml.rels><?xml version="1.0" encoding="UTF-8" standalone="yes"?>
<Relationships xmlns="http://schemas.openxmlformats.org/package/2006/relationships"><Relationship Id="rId3" Type="http://schemas.openxmlformats.org/officeDocument/2006/relationships/image" Target="../media/image467.svg"/><Relationship Id="rId2" Type="http://schemas.openxmlformats.org/officeDocument/2006/relationships/image" Target="../media/image466.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360.svg"/><Relationship Id="rId2" Type="http://schemas.openxmlformats.org/officeDocument/2006/relationships/image" Target="../media/image359.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8" Type="http://schemas.openxmlformats.org/officeDocument/2006/relationships/image" Target="../media/image476.png"/><Relationship Id="rId13" Type="http://schemas.openxmlformats.org/officeDocument/2006/relationships/image" Target="../media/image481.svg"/><Relationship Id="rId18" Type="http://schemas.openxmlformats.org/officeDocument/2006/relationships/image" Target="../media/image486.png"/><Relationship Id="rId26" Type="http://schemas.openxmlformats.org/officeDocument/2006/relationships/image" Target="../media/image494.png"/><Relationship Id="rId3" Type="http://schemas.openxmlformats.org/officeDocument/2006/relationships/image" Target="../media/image471.svg"/><Relationship Id="rId21" Type="http://schemas.openxmlformats.org/officeDocument/2006/relationships/image" Target="../media/image489.svg"/><Relationship Id="rId7" Type="http://schemas.openxmlformats.org/officeDocument/2006/relationships/image" Target="../media/image475.svg"/><Relationship Id="rId12" Type="http://schemas.openxmlformats.org/officeDocument/2006/relationships/image" Target="../media/image480.png"/><Relationship Id="rId17" Type="http://schemas.openxmlformats.org/officeDocument/2006/relationships/image" Target="../media/image485.svg"/><Relationship Id="rId25" Type="http://schemas.openxmlformats.org/officeDocument/2006/relationships/image" Target="../media/image493.svg"/><Relationship Id="rId2" Type="http://schemas.openxmlformats.org/officeDocument/2006/relationships/image" Target="../media/image470.png"/><Relationship Id="rId16" Type="http://schemas.openxmlformats.org/officeDocument/2006/relationships/image" Target="../media/image484.png"/><Relationship Id="rId20" Type="http://schemas.openxmlformats.org/officeDocument/2006/relationships/image" Target="../media/image488.png"/><Relationship Id="rId29" Type="http://schemas.openxmlformats.org/officeDocument/2006/relationships/image" Target="../media/image497.svg"/><Relationship Id="rId1" Type="http://schemas.openxmlformats.org/officeDocument/2006/relationships/slideLayout" Target="../slideLayouts/slideLayout26.xml"/><Relationship Id="rId6" Type="http://schemas.openxmlformats.org/officeDocument/2006/relationships/image" Target="../media/image474.png"/><Relationship Id="rId11" Type="http://schemas.openxmlformats.org/officeDocument/2006/relationships/image" Target="../media/image479.svg"/><Relationship Id="rId24" Type="http://schemas.openxmlformats.org/officeDocument/2006/relationships/image" Target="../media/image492.png"/><Relationship Id="rId5" Type="http://schemas.openxmlformats.org/officeDocument/2006/relationships/image" Target="../media/image473.svg"/><Relationship Id="rId15" Type="http://schemas.openxmlformats.org/officeDocument/2006/relationships/image" Target="../media/image483.svg"/><Relationship Id="rId23" Type="http://schemas.openxmlformats.org/officeDocument/2006/relationships/image" Target="../media/image491.svg"/><Relationship Id="rId28" Type="http://schemas.openxmlformats.org/officeDocument/2006/relationships/image" Target="../media/image496.png"/><Relationship Id="rId10" Type="http://schemas.openxmlformats.org/officeDocument/2006/relationships/image" Target="../media/image478.png"/><Relationship Id="rId19" Type="http://schemas.openxmlformats.org/officeDocument/2006/relationships/image" Target="../media/image487.svg"/><Relationship Id="rId4" Type="http://schemas.openxmlformats.org/officeDocument/2006/relationships/image" Target="../media/image472.png"/><Relationship Id="rId9" Type="http://schemas.openxmlformats.org/officeDocument/2006/relationships/image" Target="../media/image477.svg"/><Relationship Id="rId14" Type="http://schemas.openxmlformats.org/officeDocument/2006/relationships/image" Target="../media/image482.png"/><Relationship Id="rId22" Type="http://schemas.openxmlformats.org/officeDocument/2006/relationships/image" Target="../media/image490.png"/><Relationship Id="rId27" Type="http://schemas.openxmlformats.org/officeDocument/2006/relationships/image" Target="../media/image495.svg"/></Relationships>
</file>

<file path=ppt/slides/_rels/slide67.xml.rels><?xml version="1.0" encoding="UTF-8" standalone="yes"?>
<Relationships xmlns="http://schemas.openxmlformats.org/package/2006/relationships"><Relationship Id="rId8" Type="http://schemas.openxmlformats.org/officeDocument/2006/relationships/image" Target="../media/image504.png"/><Relationship Id="rId3" Type="http://schemas.openxmlformats.org/officeDocument/2006/relationships/image" Target="../media/image499.svg"/><Relationship Id="rId7" Type="http://schemas.openxmlformats.org/officeDocument/2006/relationships/image" Target="../media/image503.svg"/><Relationship Id="rId2" Type="http://schemas.openxmlformats.org/officeDocument/2006/relationships/image" Target="../media/image498.png"/><Relationship Id="rId1" Type="http://schemas.openxmlformats.org/officeDocument/2006/relationships/slideLayout" Target="../slideLayouts/slideLayout26.xml"/><Relationship Id="rId6" Type="http://schemas.openxmlformats.org/officeDocument/2006/relationships/image" Target="../media/image502.png"/><Relationship Id="rId5" Type="http://schemas.openxmlformats.org/officeDocument/2006/relationships/image" Target="../media/image501.svg"/><Relationship Id="rId4" Type="http://schemas.openxmlformats.org/officeDocument/2006/relationships/image" Target="../media/image500.png"/><Relationship Id="rId9" Type="http://schemas.openxmlformats.org/officeDocument/2006/relationships/image" Target="../media/image505.svg"/></Relationships>
</file>

<file path=ppt/slides/_rels/slide68.xml.rels><?xml version="1.0" encoding="UTF-8" standalone="yes"?>
<Relationships xmlns="http://schemas.openxmlformats.org/package/2006/relationships"><Relationship Id="rId3" Type="http://schemas.openxmlformats.org/officeDocument/2006/relationships/image" Target="../media/image507.svg"/><Relationship Id="rId2" Type="http://schemas.openxmlformats.org/officeDocument/2006/relationships/image" Target="../media/image506.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509.svg"/><Relationship Id="rId2" Type="http://schemas.openxmlformats.org/officeDocument/2006/relationships/image" Target="../media/image508.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516.png"/><Relationship Id="rId3" Type="http://schemas.openxmlformats.org/officeDocument/2006/relationships/image" Target="../media/image511.svg"/><Relationship Id="rId7" Type="http://schemas.openxmlformats.org/officeDocument/2006/relationships/image" Target="../media/image515.svg"/><Relationship Id="rId2" Type="http://schemas.openxmlformats.org/officeDocument/2006/relationships/image" Target="../media/image510.png"/><Relationship Id="rId1" Type="http://schemas.openxmlformats.org/officeDocument/2006/relationships/slideLayout" Target="../slideLayouts/slideLayout31.xml"/><Relationship Id="rId6" Type="http://schemas.openxmlformats.org/officeDocument/2006/relationships/image" Target="../media/image514.png"/><Relationship Id="rId5" Type="http://schemas.openxmlformats.org/officeDocument/2006/relationships/image" Target="../media/image513.svg"/><Relationship Id="rId4" Type="http://schemas.openxmlformats.org/officeDocument/2006/relationships/image" Target="../media/image512.png"/><Relationship Id="rId9" Type="http://schemas.openxmlformats.org/officeDocument/2006/relationships/image" Target="../media/image517.svg"/></Relationships>
</file>

<file path=ppt/slides/_rels/slide71.xml.rels><?xml version="1.0" encoding="UTF-8" standalone="yes"?>
<Relationships xmlns="http://schemas.openxmlformats.org/package/2006/relationships"><Relationship Id="rId3" Type="http://schemas.openxmlformats.org/officeDocument/2006/relationships/image" Target="../media/image519.svg"/><Relationship Id="rId7" Type="http://schemas.openxmlformats.org/officeDocument/2006/relationships/image" Target="../media/image523.svg"/><Relationship Id="rId2" Type="http://schemas.openxmlformats.org/officeDocument/2006/relationships/image" Target="../media/image518.png"/><Relationship Id="rId1" Type="http://schemas.openxmlformats.org/officeDocument/2006/relationships/slideLayout" Target="../slideLayouts/slideLayout31.xml"/><Relationship Id="rId6" Type="http://schemas.openxmlformats.org/officeDocument/2006/relationships/image" Target="../media/image522.png"/><Relationship Id="rId5" Type="http://schemas.openxmlformats.org/officeDocument/2006/relationships/image" Target="../media/image521.svg"/><Relationship Id="rId4" Type="http://schemas.openxmlformats.org/officeDocument/2006/relationships/image" Target="../media/image520.png"/></Relationships>
</file>

<file path=ppt/slides/_rels/slide72.xml.rels><?xml version="1.0" encoding="UTF-8" standalone="yes"?>
<Relationships xmlns="http://schemas.openxmlformats.org/package/2006/relationships"><Relationship Id="rId3" Type="http://schemas.openxmlformats.org/officeDocument/2006/relationships/image" Target="../media/image525.svg"/><Relationship Id="rId2" Type="http://schemas.openxmlformats.org/officeDocument/2006/relationships/image" Target="../media/image524.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8" Type="http://schemas.openxmlformats.org/officeDocument/2006/relationships/image" Target="../media/image531.svg"/><Relationship Id="rId13" Type="http://schemas.openxmlformats.org/officeDocument/2006/relationships/image" Target="../media/image536.png"/><Relationship Id="rId18" Type="http://schemas.openxmlformats.org/officeDocument/2006/relationships/image" Target="../media/image541.svg"/><Relationship Id="rId26" Type="http://schemas.openxmlformats.org/officeDocument/2006/relationships/image" Target="../media/image549.svg"/><Relationship Id="rId3" Type="http://schemas.openxmlformats.org/officeDocument/2006/relationships/image" Target="../media/image526.png"/><Relationship Id="rId21" Type="http://schemas.openxmlformats.org/officeDocument/2006/relationships/image" Target="../media/image544.png"/><Relationship Id="rId7" Type="http://schemas.openxmlformats.org/officeDocument/2006/relationships/image" Target="../media/image530.png"/><Relationship Id="rId12" Type="http://schemas.openxmlformats.org/officeDocument/2006/relationships/image" Target="../media/image535.svg"/><Relationship Id="rId17" Type="http://schemas.openxmlformats.org/officeDocument/2006/relationships/image" Target="../media/image540.png"/><Relationship Id="rId25" Type="http://schemas.openxmlformats.org/officeDocument/2006/relationships/image" Target="../media/image548.png"/><Relationship Id="rId2" Type="http://schemas.openxmlformats.org/officeDocument/2006/relationships/notesSlide" Target="../notesSlides/notesSlide7.xml"/><Relationship Id="rId16" Type="http://schemas.openxmlformats.org/officeDocument/2006/relationships/image" Target="../media/image539.svg"/><Relationship Id="rId20" Type="http://schemas.openxmlformats.org/officeDocument/2006/relationships/image" Target="../media/image543.svg"/><Relationship Id="rId29" Type="http://schemas.openxmlformats.org/officeDocument/2006/relationships/image" Target="../media/image552.png"/><Relationship Id="rId1" Type="http://schemas.openxmlformats.org/officeDocument/2006/relationships/slideLayout" Target="../slideLayouts/slideLayout31.xml"/><Relationship Id="rId6" Type="http://schemas.openxmlformats.org/officeDocument/2006/relationships/image" Target="../media/image529.svg"/><Relationship Id="rId11" Type="http://schemas.openxmlformats.org/officeDocument/2006/relationships/image" Target="../media/image534.png"/><Relationship Id="rId24" Type="http://schemas.openxmlformats.org/officeDocument/2006/relationships/image" Target="../media/image547.svg"/><Relationship Id="rId32" Type="http://schemas.openxmlformats.org/officeDocument/2006/relationships/image" Target="../media/image555.svg"/><Relationship Id="rId5" Type="http://schemas.openxmlformats.org/officeDocument/2006/relationships/image" Target="../media/image528.png"/><Relationship Id="rId15" Type="http://schemas.openxmlformats.org/officeDocument/2006/relationships/image" Target="../media/image538.png"/><Relationship Id="rId23" Type="http://schemas.openxmlformats.org/officeDocument/2006/relationships/image" Target="../media/image546.png"/><Relationship Id="rId28" Type="http://schemas.openxmlformats.org/officeDocument/2006/relationships/image" Target="../media/image551.svg"/><Relationship Id="rId10" Type="http://schemas.openxmlformats.org/officeDocument/2006/relationships/image" Target="../media/image533.svg"/><Relationship Id="rId19" Type="http://schemas.openxmlformats.org/officeDocument/2006/relationships/image" Target="../media/image542.png"/><Relationship Id="rId31" Type="http://schemas.openxmlformats.org/officeDocument/2006/relationships/image" Target="../media/image554.png"/><Relationship Id="rId4" Type="http://schemas.openxmlformats.org/officeDocument/2006/relationships/image" Target="../media/image527.svg"/><Relationship Id="rId9" Type="http://schemas.openxmlformats.org/officeDocument/2006/relationships/image" Target="../media/image532.png"/><Relationship Id="rId14" Type="http://schemas.openxmlformats.org/officeDocument/2006/relationships/image" Target="../media/image537.svg"/><Relationship Id="rId22" Type="http://schemas.openxmlformats.org/officeDocument/2006/relationships/image" Target="../media/image545.svg"/><Relationship Id="rId27" Type="http://schemas.openxmlformats.org/officeDocument/2006/relationships/image" Target="../media/image550.png"/><Relationship Id="rId30" Type="http://schemas.openxmlformats.org/officeDocument/2006/relationships/image" Target="../media/image553.svg"/></Relationships>
</file>

<file path=ppt/slides/_rels/slide74.xml.rels><?xml version="1.0" encoding="UTF-8" standalone="yes"?>
<Relationships xmlns="http://schemas.openxmlformats.org/package/2006/relationships"><Relationship Id="rId8" Type="http://schemas.openxmlformats.org/officeDocument/2006/relationships/image" Target="../media/image562.png"/><Relationship Id="rId3" Type="http://schemas.openxmlformats.org/officeDocument/2006/relationships/image" Target="../media/image557.svg"/><Relationship Id="rId7" Type="http://schemas.openxmlformats.org/officeDocument/2006/relationships/image" Target="../media/image561.svg"/><Relationship Id="rId2" Type="http://schemas.openxmlformats.org/officeDocument/2006/relationships/image" Target="../media/image556.png"/><Relationship Id="rId1" Type="http://schemas.openxmlformats.org/officeDocument/2006/relationships/slideLayout" Target="../slideLayouts/slideLayout31.xml"/><Relationship Id="rId6" Type="http://schemas.openxmlformats.org/officeDocument/2006/relationships/image" Target="../media/image560.png"/><Relationship Id="rId11" Type="http://schemas.openxmlformats.org/officeDocument/2006/relationships/image" Target="../media/image565.svg"/><Relationship Id="rId5" Type="http://schemas.openxmlformats.org/officeDocument/2006/relationships/image" Target="../media/image559.svg"/><Relationship Id="rId10" Type="http://schemas.openxmlformats.org/officeDocument/2006/relationships/image" Target="../media/image564.png"/><Relationship Id="rId4" Type="http://schemas.openxmlformats.org/officeDocument/2006/relationships/image" Target="../media/image558.png"/><Relationship Id="rId9" Type="http://schemas.openxmlformats.org/officeDocument/2006/relationships/image" Target="../media/image563.svg"/></Relationships>
</file>

<file path=ppt/slides/_rels/slide75.xml.rels><?xml version="1.0" encoding="UTF-8" standalone="yes"?>
<Relationships xmlns="http://schemas.openxmlformats.org/package/2006/relationships"><Relationship Id="rId8" Type="http://schemas.openxmlformats.org/officeDocument/2006/relationships/image" Target="../media/image554.png"/><Relationship Id="rId13" Type="http://schemas.openxmlformats.org/officeDocument/2006/relationships/image" Target="../media/image575.svg"/><Relationship Id="rId3" Type="http://schemas.openxmlformats.org/officeDocument/2006/relationships/image" Target="../media/image567.svg"/><Relationship Id="rId7" Type="http://schemas.openxmlformats.org/officeDocument/2006/relationships/image" Target="../media/image571.svg"/><Relationship Id="rId12" Type="http://schemas.openxmlformats.org/officeDocument/2006/relationships/image" Target="../media/image574.png"/><Relationship Id="rId17" Type="http://schemas.openxmlformats.org/officeDocument/2006/relationships/image" Target="../media/image579.svg"/><Relationship Id="rId2" Type="http://schemas.openxmlformats.org/officeDocument/2006/relationships/image" Target="../media/image566.png"/><Relationship Id="rId16" Type="http://schemas.openxmlformats.org/officeDocument/2006/relationships/image" Target="../media/image578.png"/><Relationship Id="rId1" Type="http://schemas.openxmlformats.org/officeDocument/2006/relationships/slideLayout" Target="../slideLayouts/slideLayout31.xml"/><Relationship Id="rId6" Type="http://schemas.openxmlformats.org/officeDocument/2006/relationships/image" Target="../media/image570.png"/><Relationship Id="rId11" Type="http://schemas.openxmlformats.org/officeDocument/2006/relationships/image" Target="../media/image573.svg"/><Relationship Id="rId5" Type="http://schemas.openxmlformats.org/officeDocument/2006/relationships/image" Target="../media/image569.svg"/><Relationship Id="rId15" Type="http://schemas.openxmlformats.org/officeDocument/2006/relationships/image" Target="../media/image577.svg"/><Relationship Id="rId10" Type="http://schemas.openxmlformats.org/officeDocument/2006/relationships/image" Target="../media/image572.png"/><Relationship Id="rId4" Type="http://schemas.openxmlformats.org/officeDocument/2006/relationships/image" Target="../media/image568.png"/><Relationship Id="rId9" Type="http://schemas.openxmlformats.org/officeDocument/2006/relationships/image" Target="../media/image555.svg"/><Relationship Id="rId14" Type="http://schemas.openxmlformats.org/officeDocument/2006/relationships/image" Target="../media/image576.png"/></Relationships>
</file>

<file path=ppt/slides/_rels/slide76.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1.svg"/><Relationship Id="rId7" Type="http://schemas.openxmlformats.org/officeDocument/2006/relationships/image" Target="../media/image585.svg"/><Relationship Id="rId2" Type="http://schemas.openxmlformats.org/officeDocument/2006/relationships/image" Target="../media/image580.png"/><Relationship Id="rId1" Type="http://schemas.openxmlformats.org/officeDocument/2006/relationships/slideLayout" Target="../slideLayouts/slideLayout31.xml"/><Relationship Id="rId6" Type="http://schemas.openxmlformats.org/officeDocument/2006/relationships/image" Target="../media/image584.png"/><Relationship Id="rId5" Type="http://schemas.openxmlformats.org/officeDocument/2006/relationships/image" Target="../media/image583.svg"/><Relationship Id="rId4" Type="http://schemas.openxmlformats.org/officeDocument/2006/relationships/image" Target="../media/image582.png"/><Relationship Id="rId9" Type="http://schemas.openxmlformats.org/officeDocument/2006/relationships/image" Target="../media/image587.svg"/></Relationships>
</file>

<file path=ppt/slides/_rels/slide77.xml.rels><?xml version="1.0" encoding="UTF-8" standalone="yes"?>
<Relationships xmlns="http://schemas.openxmlformats.org/package/2006/relationships"><Relationship Id="rId13" Type="http://schemas.openxmlformats.org/officeDocument/2006/relationships/image" Target="../media/image599.svg"/><Relationship Id="rId18" Type="http://schemas.openxmlformats.org/officeDocument/2006/relationships/image" Target="../media/image604.png"/><Relationship Id="rId26" Type="http://schemas.openxmlformats.org/officeDocument/2006/relationships/image" Target="../media/image612.png"/><Relationship Id="rId3" Type="http://schemas.openxmlformats.org/officeDocument/2006/relationships/image" Target="../media/image589.svg"/><Relationship Id="rId21" Type="http://schemas.openxmlformats.org/officeDocument/2006/relationships/image" Target="../media/image607.svg"/><Relationship Id="rId34" Type="http://schemas.openxmlformats.org/officeDocument/2006/relationships/image" Target="../media/image620.png"/><Relationship Id="rId7" Type="http://schemas.openxmlformats.org/officeDocument/2006/relationships/image" Target="../media/image593.svg"/><Relationship Id="rId12" Type="http://schemas.openxmlformats.org/officeDocument/2006/relationships/image" Target="../media/image598.png"/><Relationship Id="rId17" Type="http://schemas.openxmlformats.org/officeDocument/2006/relationships/image" Target="../media/image603.svg"/><Relationship Id="rId25" Type="http://schemas.openxmlformats.org/officeDocument/2006/relationships/image" Target="../media/image611.svg"/><Relationship Id="rId33" Type="http://schemas.openxmlformats.org/officeDocument/2006/relationships/image" Target="../media/image619.svg"/><Relationship Id="rId2" Type="http://schemas.openxmlformats.org/officeDocument/2006/relationships/image" Target="../media/image588.png"/><Relationship Id="rId16" Type="http://schemas.openxmlformats.org/officeDocument/2006/relationships/image" Target="../media/image602.png"/><Relationship Id="rId20" Type="http://schemas.openxmlformats.org/officeDocument/2006/relationships/image" Target="../media/image606.png"/><Relationship Id="rId29" Type="http://schemas.openxmlformats.org/officeDocument/2006/relationships/image" Target="../media/image615.svg"/><Relationship Id="rId1" Type="http://schemas.openxmlformats.org/officeDocument/2006/relationships/slideLayout" Target="../slideLayouts/slideLayout32.xml"/><Relationship Id="rId6" Type="http://schemas.openxmlformats.org/officeDocument/2006/relationships/image" Target="../media/image592.png"/><Relationship Id="rId11" Type="http://schemas.openxmlformats.org/officeDocument/2006/relationships/image" Target="../media/image597.svg"/><Relationship Id="rId24" Type="http://schemas.openxmlformats.org/officeDocument/2006/relationships/image" Target="../media/image610.png"/><Relationship Id="rId32" Type="http://schemas.openxmlformats.org/officeDocument/2006/relationships/image" Target="../media/image618.png"/><Relationship Id="rId5" Type="http://schemas.openxmlformats.org/officeDocument/2006/relationships/image" Target="../media/image591.svg"/><Relationship Id="rId15" Type="http://schemas.openxmlformats.org/officeDocument/2006/relationships/image" Target="../media/image601.svg"/><Relationship Id="rId23" Type="http://schemas.openxmlformats.org/officeDocument/2006/relationships/image" Target="../media/image609.svg"/><Relationship Id="rId28" Type="http://schemas.openxmlformats.org/officeDocument/2006/relationships/image" Target="../media/image614.png"/><Relationship Id="rId10" Type="http://schemas.openxmlformats.org/officeDocument/2006/relationships/image" Target="../media/image596.png"/><Relationship Id="rId19" Type="http://schemas.openxmlformats.org/officeDocument/2006/relationships/image" Target="../media/image605.svg"/><Relationship Id="rId31" Type="http://schemas.openxmlformats.org/officeDocument/2006/relationships/image" Target="../media/image617.svg"/><Relationship Id="rId4" Type="http://schemas.openxmlformats.org/officeDocument/2006/relationships/image" Target="../media/image590.png"/><Relationship Id="rId9" Type="http://schemas.openxmlformats.org/officeDocument/2006/relationships/image" Target="../media/image595.svg"/><Relationship Id="rId14" Type="http://schemas.openxmlformats.org/officeDocument/2006/relationships/image" Target="../media/image600.png"/><Relationship Id="rId22" Type="http://schemas.openxmlformats.org/officeDocument/2006/relationships/image" Target="../media/image608.png"/><Relationship Id="rId27" Type="http://schemas.openxmlformats.org/officeDocument/2006/relationships/image" Target="../media/image613.svg"/><Relationship Id="rId30" Type="http://schemas.openxmlformats.org/officeDocument/2006/relationships/image" Target="../media/image616.png"/><Relationship Id="rId35" Type="http://schemas.openxmlformats.org/officeDocument/2006/relationships/image" Target="../media/image621.svg"/><Relationship Id="rId8" Type="http://schemas.openxmlformats.org/officeDocument/2006/relationships/image" Target="../media/image594.png"/></Relationships>
</file>

<file path=ppt/slides/_rels/slide78.xml.rels><?xml version="1.0" encoding="UTF-8" standalone="yes"?>
<Relationships xmlns="http://schemas.openxmlformats.org/package/2006/relationships"><Relationship Id="rId3" Type="http://schemas.openxmlformats.org/officeDocument/2006/relationships/image" Target="../media/image623.svg"/><Relationship Id="rId2" Type="http://schemas.openxmlformats.org/officeDocument/2006/relationships/image" Target="../media/image622.pn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625.svg"/><Relationship Id="rId7" Type="http://schemas.openxmlformats.org/officeDocument/2006/relationships/image" Target="../media/image629.svg"/><Relationship Id="rId2" Type="http://schemas.openxmlformats.org/officeDocument/2006/relationships/image" Target="../media/image624.png"/><Relationship Id="rId1" Type="http://schemas.openxmlformats.org/officeDocument/2006/relationships/slideLayout" Target="../slideLayouts/slideLayout31.xml"/><Relationship Id="rId6" Type="http://schemas.openxmlformats.org/officeDocument/2006/relationships/image" Target="../media/image628.png"/><Relationship Id="rId11" Type="http://schemas.openxmlformats.org/officeDocument/2006/relationships/image" Target="../media/image633.svg"/><Relationship Id="rId5" Type="http://schemas.openxmlformats.org/officeDocument/2006/relationships/image" Target="../media/image627.svg"/><Relationship Id="rId10" Type="http://schemas.openxmlformats.org/officeDocument/2006/relationships/image" Target="../media/image632.png"/><Relationship Id="rId4" Type="http://schemas.openxmlformats.org/officeDocument/2006/relationships/image" Target="../media/image626.png"/><Relationship Id="rId9" Type="http://schemas.openxmlformats.org/officeDocument/2006/relationships/image" Target="../media/image631.svg"/></Relationships>
</file>

<file path=ppt/slides/_rels/slide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23.xml"/></Relationships>
</file>

<file path=ppt/slides/_rels/slide80.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35.svg"/><Relationship Id="rId7" Type="http://schemas.openxmlformats.org/officeDocument/2006/relationships/image" Target="../media/image639.svg"/><Relationship Id="rId2" Type="http://schemas.openxmlformats.org/officeDocument/2006/relationships/image" Target="../media/image634.png"/><Relationship Id="rId1" Type="http://schemas.openxmlformats.org/officeDocument/2006/relationships/slideLayout" Target="../slideLayouts/slideLayout31.xml"/><Relationship Id="rId6" Type="http://schemas.openxmlformats.org/officeDocument/2006/relationships/image" Target="../media/image638.png"/><Relationship Id="rId5" Type="http://schemas.openxmlformats.org/officeDocument/2006/relationships/image" Target="../media/image637.svg"/><Relationship Id="rId4" Type="http://schemas.openxmlformats.org/officeDocument/2006/relationships/image" Target="../media/image636.png"/><Relationship Id="rId9" Type="http://schemas.openxmlformats.org/officeDocument/2006/relationships/image" Target="../media/image641.svg"/></Relationships>
</file>

<file path=ppt/slides/_rels/slide81.xml.rels><?xml version="1.0" encoding="UTF-8" standalone="yes"?>
<Relationships xmlns="http://schemas.openxmlformats.org/package/2006/relationships"><Relationship Id="rId8" Type="http://schemas.openxmlformats.org/officeDocument/2006/relationships/image" Target="../media/image648.png"/><Relationship Id="rId3" Type="http://schemas.openxmlformats.org/officeDocument/2006/relationships/image" Target="../media/image643.svg"/><Relationship Id="rId7" Type="http://schemas.openxmlformats.org/officeDocument/2006/relationships/image" Target="../media/image647.svg"/><Relationship Id="rId2" Type="http://schemas.openxmlformats.org/officeDocument/2006/relationships/image" Target="../media/image642.png"/><Relationship Id="rId1" Type="http://schemas.openxmlformats.org/officeDocument/2006/relationships/slideLayout" Target="../slideLayouts/slideLayout31.xml"/><Relationship Id="rId6" Type="http://schemas.openxmlformats.org/officeDocument/2006/relationships/image" Target="../media/image646.png"/><Relationship Id="rId5" Type="http://schemas.openxmlformats.org/officeDocument/2006/relationships/image" Target="../media/image645.svg"/><Relationship Id="rId4" Type="http://schemas.openxmlformats.org/officeDocument/2006/relationships/image" Target="../media/image644.png"/><Relationship Id="rId9" Type="http://schemas.openxmlformats.org/officeDocument/2006/relationships/image" Target="../media/image649.svg"/></Relationships>
</file>

<file path=ppt/slides/_rels/slide82.xml.rels><?xml version="1.0" encoding="UTF-8" standalone="yes"?>
<Relationships xmlns="http://schemas.openxmlformats.org/package/2006/relationships"><Relationship Id="rId8" Type="http://schemas.openxmlformats.org/officeDocument/2006/relationships/image" Target="../media/image656.png"/><Relationship Id="rId3" Type="http://schemas.openxmlformats.org/officeDocument/2006/relationships/image" Target="../media/image651.svg"/><Relationship Id="rId7" Type="http://schemas.openxmlformats.org/officeDocument/2006/relationships/image" Target="../media/image655.svg"/><Relationship Id="rId2" Type="http://schemas.openxmlformats.org/officeDocument/2006/relationships/image" Target="../media/image650.png"/><Relationship Id="rId1" Type="http://schemas.openxmlformats.org/officeDocument/2006/relationships/slideLayout" Target="../slideLayouts/slideLayout31.xml"/><Relationship Id="rId6" Type="http://schemas.openxmlformats.org/officeDocument/2006/relationships/image" Target="../media/image654.png"/><Relationship Id="rId5" Type="http://schemas.openxmlformats.org/officeDocument/2006/relationships/image" Target="../media/image653.svg"/><Relationship Id="rId4" Type="http://schemas.openxmlformats.org/officeDocument/2006/relationships/image" Target="../media/image652.png"/><Relationship Id="rId9" Type="http://schemas.openxmlformats.org/officeDocument/2006/relationships/image" Target="../media/image657.svg"/></Relationships>
</file>

<file path=ppt/slides/_rels/slide83.xml.rels><?xml version="1.0" encoding="UTF-8" standalone="yes"?>
<Relationships xmlns="http://schemas.openxmlformats.org/package/2006/relationships"><Relationship Id="rId3" Type="http://schemas.openxmlformats.org/officeDocument/2006/relationships/image" Target="../media/image659.svg"/><Relationship Id="rId2" Type="http://schemas.openxmlformats.org/officeDocument/2006/relationships/image" Target="../media/image658.png"/><Relationship Id="rId1" Type="http://schemas.openxmlformats.org/officeDocument/2006/relationships/slideLayout" Target="../slideLayouts/slideLayout33.xml"/></Relationships>
</file>

<file path=ppt/slides/_rels/slide84.xml.rels><?xml version="1.0" encoding="UTF-8" standalone="yes"?>
<Relationships xmlns="http://schemas.openxmlformats.org/package/2006/relationships"><Relationship Id="rId8" Type="http://schemas.openxmlformats.org/officeDocument/2006/relationships/image" Target="../media/image666.png"/><Relationship Id="rId13" Type="http://schemas.openxmlformats.org/officeDocument/2006/relationships/image" Target="../media/image671.svg"/><Relationship Id="rId3" Type="http://schemas.openxmlformats.org/officeDocument/2006/relationships/image" Target="../media/image661.svg"/><Relationship Id="rId7" Type="http://schemas.openxmlformats.org/officeDocument/2006/relationships/image" Target="../media/image665.svg"/><Relationship Id="rId12"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34.xml"/><Relationship Id="rId6" Type="http://schemas.openxmlformats.org/officeDocument/2006/relationships/image" Target="../media/image664.png"/><Relationship Id="rId11" Type="http://schemas.openxmlformats.org/officeDocument/2006/relationships/image" Target="../media/image669.svg"/><Relationship Id="rId5" Type="http://schemas.openxmlformats.org/officeDocument/2006/relationships/image" Target="../media/image663.svg"/><Relationship Id="rId10" Type="http://schemas.openxmlformats.org/officeDocument/2006/relationships/image" Target="../media/image668.png"/><Relationship Id="rId4" Type="http://schemas.openxmlformats.org/officeDocument/2006/relationships/image" Target="../media/image662.png"/><Relationship Id="rId9" Type="http://schemas.openxmlformats.org/officeDocument/2006/relationships/image" Target="../media/image667.svg"/></Relationships>
</file>

<file path=ppt/slides/_rels/slide85.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673.svg"/></Relationships>
</file>

<file path=ppt/slides/_rels/slide86.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685.svg"/><Relationship Id="rId18" Type="http://schemas.openxmlformats.org/officeDocument/2006/relationships/image" Target="../media/image690.png"/><Relationship Id="rId3" Type="http://schemas.openxmlformats.org/officeDocument/2006/relationships/image" Target="../media/image675.svg"/><Relationship Id="rId7" Type="http://schemas.openxmlformats.org/officeDocument/2006/relationships/image" Target="../media/image679.svg"/><Relationship Id="rId12" Type="http://schemas.openxmlformats.org/officeDocument/2006/relationships/image" Target="../media/image684.png"/><Relationship Id="rId17" Type="http://schemas.openxmlformats.org/officeDocument/2006/relationships/image" Target="../media/image689.svg"/><Relationship Id="rId2" Type="http://schemas.openxmlformats.org/officeDocument/2006/relationships/image" Target="../media/image674.png"/><Relationship Id="rId16" Type="http://schemas.openxmlformats.org/officeDocument/2006/relationships/image" Target="../media/image688.png"/><Relationship Id="rId1" Type="http://schemas.openxmlformats.org/officeDocument/2006/relationships/slideLayout" Target="../slideLayouts/slideLayout29.xml"/><Relationship Id="rId6" Type="http://schemas.openxmlformats.org/officeDocument/2006/relationships/image" Target="../media/image678.png"/><Relationship Id="rId11" Type="http://schemas.openxmlformats.org/officeDocument/2006/relationships/image" Target="../media/image683.svg"/><Relationship Id="rId5" Type="http://schemas.openxmlformats.org/officeDocument/2006/relationships/image" Target="../media/image677.svg"/><Relationship Id="rId15" Type="http://schemas.openxmlformats.org/officeDocument/2006/relationships/image" Target="../media/image687.svg"/><Relationship Id="rId10" Type="http://schemas.openxmlformats.org/officeDocument/2006/relationships/image" Target="../media/image682.png"/><Relationship Id="rId19" Type="http://schemas.openxmlformats.org/officeDocument/2006/relationships/image" Target="../media/image691.svg"/><Relationship Id="rId4" Type="http://schemas.openxmlformats.org/officeDocument/2006/relationships/image" Target="../media/image676.png"/><Relationship Id="rId9" Type="http://schemas.openxmlformats.org/officeDocument/2006/relationships/image" Target="../media/image681.svg"/><Relationship Id="rId14" Type="http://schemas.openxmlformats.org/officeDocument/2006/relationships/image" Target="../media/image686.png"/></Relationships>
</file>

<file path=ppt/slides/_rels/slide87.xml.rels><?xml version="1.0" encoding="UTF-8" standalone="yes"?>
<Relationships xmlns="http://schemas.openxmlformats.org/package/2006/relationships"><Relationship Id="rId3" Type="http://schemas.openxmlformats.org/officeDocument/2006/relationships/image" Target="../media/image693.svg"/><Relationship Id="rId2" Type="http://schemas.openxmlformats.org/officeDocument/2006/relationships/image" Target="../media/image692.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695.svg"/><Relationship Id="rId7" Type="http://schemas.openxmlformats.org/officeDocument/2006/relationships/image" Target="../media/image699.svg"/><Relationship Id="rId2" Type="http://schemas.openxmlformats.org/officeDocument/2006/relationships/image" Target="../media/image694.png"/><Relationship Id="rId1" Type="http://schemas.openxmlformats.org/officeDocument/2006/relationships/slideLayout" Target="../slideLayouts/slideLayout16.xml"/><Relationship Id="rId6" Type="http://schemas.openxmlformats.org/officeDocument/2006/relationships/image" Target="../media/image698.png"/><Relationship Id="rId5" Type="http://schemas.openxmlformats.org/officeDocument/2006/relationships/image" Target="../media/image697.svg"/><Relationship Id="rId4" Type="http://schemas.openxmlformats.org/officeDocument/2006/relationships/image" Target="../media/image696.png"/><Relationship Id="rId9" Type="http://schemas.openxmlformats.org/officeDocument/2006/relationships/image" Target="../media/image701.svg"/></Relationships>
</file>

<file path=ppt/slides/_rels/slide89.xml.rels><?xml version="1.0" encoding="UTF-8" standalone="yes"?>
<Relationships xmlns="http://schemas.openxmlformats.org/package/2006/relationships"><Relationship Id="rId3" Type="http://schemas.openxmlformats.org/officeDocument/2006/relationships/image" Target="../media/image703.svg"/><Relationship Id="rId2" Type="http://schemas.openxmlformats.org/officeDocument/2006/relationships/image" Target="../media/image702.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715.svg"/><Relationship Id="rId18" Type="http://schemas.openxmlformats.org/officeDocument/2006/relationships/image" Target="../media/image720.png"/><Relationship Id="rId3" Type="http://schemas.openxmlformats.org/officeDocument/2006/relationships/image" Target="../media/image705.svg"/><Relationship Id="rId21" Type="http://schemas.openxmlformats.org/officeDocument/2006/relationships/image" Target="../media/image723.svg"/><Relationship Id="rId7" Type="http://schemas.openxmlformats.org/officeDocument/2006/relationships/image" Target="../media/image709.svg"/><Relationship Id="rId12" Type="http://schemas.openxmlformats.org/officeDocument/2006/relationships/image" Target="../media/image714.png"/><Relationship Id="rId17" Type="http://schemas.openxmlformats.org/officeDocument/2006/relationships/image" Target="../media/image719.svg"/><Relationship Id="rId2" Type="http://schemas.openxmlformats.org/officeDocument/2006/relationships/image" Target="../media/image704.png"/><Relationship Id="rId16" Type="http://schemas.openxmlformats.org/officeDocument/2006/relationships/image" Target="../media/image718.png"/><Relationship Id="rId20" Type="http://schemas.openxmlformats.org/officeDocument/2006/relationships/image" Target="../media/image722.png"/><Relationship Id="rId1" Type="http://schemas.openxmlformats.org/officeDocument/2006/relationships/slideLayout" Target="../slideLayouts/slideLayout21.xml"/><Relationship Id="rId6" Type="http://schemas.openxmlformats.org/officeDocument/2006/relationships/image" Target="../media/image708.png"/><Relationship Id="rId11" Type="http://schemas.openxmlformats.org/officeDocument/2006/relationships/image" Target="../media/image713.svg"/><Relationship Id="rId5" Type="http://schemas.openxmlformats.org/officeDocument/2006/relationships/image" Target="../media/image707.svg"/><Relationship Id="rId15" Type="http://schemas.openxmlformats.org/officeDocument/2006/relationships/image" Target="../media/image717.svg"/><Relationship Id="rId10" Type="http://schemas.openxmlformats.org/officeDocument/2006/relationships/image" Target="../media/image712.png"/><Relationship Id="rId19" Type="http://schemas.openxmlformats.org/officeDocument/2006/relationships/image" Target="../media/image721.svg"/><Relationship Id="rId4" Type="http://schemas.openxmlformats.org/officeDocument/2006/relationships/image" Target="../media/image706.png"/><Relationship Id="rId9" Type="http://schemas.openxmlformats.org/officeDocument/2006/relationships/image" Target="../media/image711.svg"/><Relationship Id="rId14" Type="http://schemas.openxmlformats.org/officeDocument/2006/relationships/image" Target="../media/image716.png"/></Relationships>
</file>

<file path=ppt/slides/_rels/slide91.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735.svg"/><Relationship Id="rId3" Type="http://schemas.openxmlformats.org/officeDocument/2006/relationships/image" Target="../media/image725.svg"/><Relationship Id="rId7" Type="http://schemas.openxmlformats.org/officeDocument/2006/relationships/image" Target="../media/image729.svg"/><Relationship Id="rId12" Type="http://schemas.openxmlformats.org/officeDocument/2006/relationships/image" Target="../media/image734.png"/><Relationship Id="rId17" Type="http://schemas.openxmlformats.org/officeDocument/2006/relationships/image" Target="../media/image739.svg"/><Relationship Id="rId2" Type="http://schemas.openxmlformats.org/officeDocument/2006/relationships/image" Target="../media/image724.png"/><Relationship Id="rId16" Type="http://schemas.openxmlformats.org/officeDocument/2006/relationships/image" Target="../media/image738.png"/><Relationship Id="rId1" Type="http://schemas.openxmlformats.org/officeDocument/2006/relationships/slideLayout" Target="../slideLayouts/slideLayout21.xml"/><Relationship Id="rId6" Type="http://schemas.openxmlformats.org/officeDocument/2006/relationships/image" Target="../media/image728.png"/><Relationship Id="rId11" Type="http://schemas.openxmlformats.org/officeDocument/2006/relationships/image" Target="../media/image733.svg"/><Relationship Id="rId5" Type="http://schemas.openxmlformats.org/officeDocument/2006/relationships/image" Target="../media/image727.svg"/><Relationship Id="rId15" Type="http://schemas.openxmlformats.org/officeDocument/2006/relationships/image" Target="../media/image737.svg"/><Relationship Id="rId10" Type="http://schemas.openxmlformats.org/officeDocument/2006/relationships/image" Target="../media/image732.png"/><Relationship Id="rId4" Type="http://schemas.openxmlformats.org/officeDocument/2006/relationships/image" Target="../media/image726.png"/><Relationship Id="rId9" Type="http://schemas.openxmlformats.org/officeDocument/2006/relationships/image" Target="../media/image731.svg"/><Relationship Id="rId14" Type="http://schemas.openxmlformats.org/officeDocument/2006/relationships/image" Target="../media/image736.png"/></Relationships>
</file>

<file path=ppt/slides/_rels/slide92.xml.rels><?xml version="1.0" encoding="UTF-8" standalone="yes"?>
<Relationships xmlns="http://schemas.openxmlformats.org/package/2006/relationships"><Relationship Id="rId13" Type="http://schemas.openxmlformats.org/officeDocument/2006/relationships/image" Target="../media/image751.svg"/><Relationship Id="rId18" Type="http://schemas.openxmlformats.org/officeDocument/2006/relationships/image" Target="../media/image756.png"/><Relationship Id="rId26" Type="http://schemas.openxmlformats.org/officeDocument/2006/relationships/image" Target="../media/image764.png"/><Relationship Id="rId39" Type="http://schemas.openxmlformats.org/officeDocument/2006/relationships/image" Target="../media/image775.svg"/><Relationship Id="rId21" Type="http://schemas.openxmlformats.org/officeDocument/2006/relationships/image" Target="../media/image759.svg"/><Relationship Id="rId34" Type="http://schemas.openxmlformats.org/officeDocument/2006/relationships/image" Target="../media/image770.png"/><Relationship Id="rId7" Type="http://schemas.openxmlformats.org/officeDocument/2006/relationships/image" Target="../media/image745.svg"/><Relationship Id="rId2" Type="http://schemas.openxmlformats.org/officeDocument/2006/relationships/image" Target="../media/image740.png"/><Relationship Id="rId16" Type="http://schemas.openxmlformats.org/officeDocument/2006/relationships/image" Target="../media/image754.png"/><Relationship Id="rId20" Type="http://schemas.openxmlformats.org/officeDocument/2006/relationships/image" Target="../media/image758.png"/><Relationship Id="rId29" Type="http://schemas.openxmlformats.org/officeDocument/2006/relationships/image" Target="../media/image767.svg"/><Relationship Id="rId41" Type="http://schemas.openxmlformats.org/officeDocument/2006/relationships/image" Target="../media/image777.svg"/><Relationship Id="rId1" Type="http://schemas.openxmlformats.org/officeDocument/2006/relationships/slideLayout" Target="../slideLayouts/slideLayout21.xml"/><Relationship Id="rId6" Type="http://schemas.openxmlformats.org/officeDocument/2006/relationships/image" Target="../media/image744.png"/><Relationship Id="rId11" Type="http://schemas.openxmlformats.org/officeDocument/2006/relationships/image" Target="../media/image749.svg"/><Relationship Id="rId24" Type="http://schemas.openxmlformats.org/officeDocument/2006/relationships/image" Target="../media/image762.png"/><Relationship Id="rId32" Type="http://schemas.openxmlformats.org/officeDocument/2006/relationships/image" Target="../media/image768.png"/><Relationship Id="rId37" Type="http://schemas.openxmlformats.org/officeDocument/2006/relationships/image" Target="../media/image773.svg"/><Relationship Id="rId40" Type="http://schemas.openxmlformats.org/officeDocument/2006/relationships/image" Target="../media/image776.png"/><Relationship Id="rId5" Type="http://schemas.openxmlformats.org/officeDocument/2006/relationships/image" Target="../media/image743.svg"/><Relationship Id="rId15" Type="http://schemas.openxmlformats.org/officeDocument/2006/relationships/image" Target="../media/image753.svg"/><Relationship Id="rId23" Type="http://schemas.openxmlformats.org/officeDocument/2006/relationships/image" Target="../media/image761.svg"/><Relationship Id="rId28" Type="http://schemas.openxmlformats.org/officeDocument/2006/relationships/image" Target="../media/image766.png"/><Relationship Id="rId36" Type="http://schemas.openxmlformats.org/officeDocument/2006/relationships/image" Target="../media/image772.png"/><Relationship Id="rId10" Type="http://schemas.openxmlformats.org/officeDocument/2006/relationships/image" Target="../media/image748.png"/><Relationship Id="rId19" Type="http://schemas.openxmlformats.org/officeDocument/2006/relationships/image" Target="../media/image757.svg"/><Relationship Id="rId31" Type="http://schemas.openxmlformats.org/officeDocument/2006/relationships/image" Target="../media/image713.svg"/><Relationship Id="rId4" Type="http://schemas.openxmlformats.org/officeDocument/2006/relationships/image" Target="../media/image742.png"/><Relationship Id="rId9" Type="http://schemas.openxmlformats.org/officeDocument/2006/relationships/image" Target="../media/image747.svg"/><Relationship Id="rId14" Type="http://schemas.openxmlformats.org/officeDocument/2006/relationships/image" Target="../media/image752.png"/><Relationship Id="rId22" Type="http://schemas.openxmlformats.org/officeDocument/2006/relationships/image" Target="../media/image760.png"/><Relationship Id="rId27" Type="http://schemas.openxmlformats.org/officeDocument/2006/relationships/image" Target="../media/image765.svg"/><Relationship Id="rId30" Type="http://schemas.openxmlformats.org/officeDocument/2006/relationships/image" Target="../media/image712.png"/><Relationship Id="rId35" Type="http://schemas.openxmlformats.org/officeDocument/2006/relationships/image" Target="../media/image771.svg"/><Relationship Id="rId8" Type="http://schemas.openxmlformats.org/officeDocument/2006/relationships/image" Target="../media/image746.png"/><Relationship Id="rId3" Type="http://schemas.openxmlformats.org/officeDocument/2006/relationships/image" Target="../media/image741.svg"/><Relationship Id="rId12" Type="http://schemas.openxmlformats.org/officeDocument/2006/relationships/image" Target="../media/image750.png"/><Relationship Id="rId17" Type="http://schemas.openxmlformats.org/officeDocument/2006/relationships/image" Target="../media/image755.svg"/><Relationship Id="rId25" Type="http://schemas.openxmlformats.org/officeDocument/2006/relationships/image" Target="../media/image763.svg"/><Relationship Id="rId33" Type="http://schemas.openxmlformats.org/officeDocument/2006/relationships/image" Target="../media/image769.svg"/><Relationship Id="rId38" Type="http://schemas.openxmlformats.org/officeDocument/2006/relationships/image" Target="../media/image774.png"/></Relationships>
</file>

<file path=ppt/slides/_rels/slide93.xml.rels><?xml version="1.0" encoding="UTF-8" standalone="yes"?>
<Relationships xmlns="http://schemas.openxmlformats.org/package/2006/relationships"><Relationship Id="rId8" Type="http://schemas.openxmlformats.org/officeDocument/2006/relationships/image" Target="../media/image784.png"/><Relationship Id="rId3" Type="http://schemas.openxmlformats.org/officeDocument/2006/relationships/image" Target="../media/image779.svg"/><Relationship Id="rId7" Type="http://schemas.openxmlformats.org/officeDocument/2006/relationships/image" Target="../media/image783.svg"/><Relationship Id="rId2" Type="http://schemas.openxmlformats.org/officeDocument/2006/relationships/image" Target="../media/image778.png"/><Relationship Id="rId1" Type="http://schemas.openxmlformats.org/officeDocument/2006/relationships/slideLayout" Target="../slideLayouts/slideLayout21.xml"/><Relationship Id="rId6" Type="http://schemas.openxmlformats.org/officeDocument/2006/relationships/image" Target="../media/image782.png"/><Relationship Id="rId11" Type="http://schemas.openxmlformats.org/officeDocument/2006/relationships/image" Target="../media/image713.svg"/><Relationship Id="rId5" Type="http://schemas.openxmlformats.org/officeDocument/2006/relationships/image" Target="../media/image781.svg"/><Relationship Id="rId10" Type="http://schemas.openxmlformats.org/officeDocument/2006/relationships/image" Target="../media/image712.png"/><Relationship Id="rId4" Type="http://schemas.openxmlformats.org/officeDocument/2006/relationships/image" Target="../media/image780.png"/><Relationship Id="rId9" Type="http://schemas.openxmlformats.org/officeDocument/2006/relationships/image" Target="../media/image785.svg"/></Relationships>
</file>

<file path=ppt/slides/_rels/slide94.xml.rels><?xml version="1.0" encoding="UTF-8" standalone="yes"?>
<Relationships xmlns="http://schemas.openxmlformats.org/package/2006/relationships"><Relationship Id="rId3" Type="http://schemas.openxmlformats.org/officeDocument/2006/relationships/image" Target="../media/image787.svg"/><Relationship Id="rId2" Type="http://schemas.openxmlformats.org/officeDocument/2006/relationships/image" Target="../media/image786.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13" Type="http://schemas.openxmlformats.org/officeDocument/2006/relationships/image" Target="../media/image799.svg"/><Relationship Id="rId18" Type="http://schemas.openxmlformats.org/officeDocument/2006/relationships/image" Target="../media/image804.png"/><Relationship Id="rId26" Type="http://schemas.openxmlformats.org/officeDocument/2006/relationships/image" Target="../media/image812.png"/><Relationship Id="rId39" Type="http://schemas.openxmlformats.org/officeDocument/2006/relationships/image" Target="../media/image825.svg"/><Relationship Id="rId21" Type="http://schemas.openxmlformats.org/officeDocument/2006/relationships/image" Target="../media/image807.svg"/><Relationship Id="rId34" Type="http://schemas.openxmlformats.org/officeDocument/2006/relationships/image" Target="../media/image820.png"/><Relationship Id="rId42" Type="http://schemas.openxmlformats.org/officeDocument/2006/relationships/image" Target="../media/image828.png"/><Relationship Id="rId47" Type="http://schemas.openxmlformats.org/officeDocument/2006/relationships/image" Target="../media/image833.svg"/><Relationship Id="rId50" Type="http://schemas.openxmlformats.org/officeDocument/2006/relationships/image" Target="../media/image836.png"/><Relationship Id="rId55" Type="http://schemas.openxmlformats.org/officeDocument/2006/relationships/image" Target="../media/image841.svg"/><Relationship Id="rId7" Type="http://schemas.openxmlformats.org/officeDocument/2006/relationships/image" Target="../media/image793.svg"/><Relationship Id="rId2" Type="http://schemas.openxmlformats.org/officeDocument/2006/relationships/image" Target="../media/image788.png"/><Relationship Id="rId16" Type="http://schemas.openxmlformats.org/officeDocument/2006/relationships/image" Target="../media/image802.png"/><Relationship Id="rId29" Type="http://schemas.openxmlformats.org/officeDocument/2006/relationships/image" Target="../media/image815.svg"/><Relationship Id="rId11" Type="http://schemas.openxmlformats.org/officeDocument/2006/relationships/image" Target="../media/image797.svg"/><Relationship Id="rId24" Type="http://schemas.openxmlformats.org/officeDocument/2006/relationships/image" Target="../media/image810.png"/><Relationship Id="rId32" Type="http://schemas.openxmlformats.org/officeDocument/2006/relationships/image" Target="../media/image818.png"/><Relationship Id="rId37" Type="http://schemas.openxmlformats.org/officeDocument/2006/relationships/image" Target="../media/image823.svg"/><Relationship Id="rId40" Type="http://schemas.openxmlformats.org/officeDocument/2006/relationships/image" Target="../media/image826.png"/><Relationship Id="rId45" Type="http://schemas.openxmlformats.org/officeDocument/2006/relationships/image" Target="../media/image831.svg"/><Relationship Id="rId53" Type="http://schemas.openxmlformats.org/officeDocument/2006/relationships/image" Target="../media/image839.svg"/><Relationship Id="rId5" Type="http://schemas.openxmlformats.org/officeDocument/2006/relationships/image" Target="../media/image791.svg"/><Relationship Id="rId10" Type="http://schemas.openxmlformats.org/officeDocument/2006/relationships/image" Target="../media/image796.png"/><Relationship Id="rId19" Type="http://schemas.openxmlformats.org/officeDocument/2006/relationships/image" Target="../media/image805.svg"/><Relationship Id="rId31" Type="http://schemas.openxmlformats.org/officeDocument/2006/relationships/image" Target="../media/image817.svg"/><Relationship Id="rId44" Type="http://schemas.openxmlformats.org/officeDocument/2006/relationships/image" Target="../media/image830.png"/><Relationship Id="rId52" Type="http://schemas.openxmlformats.org/officeDocument/2006/relationships/image" Target="../media/image838.png"/><Relationship Id="rId4" Type="http://schemas.openxmlformats.org/officeDocument/2006/relationships/image" Target="../media/image790.png"/><Relationship Id="rId9" Type="http://schemas.openxmlformats.org/officeDocument/2006/relationships/image" Target="../media/image795.svg"/><Relationship Id="rId14" Type="http://schemas.openxmlformats.org/officeDocument/2006/relationships/image" Target="../media/image800.png"/><Relationship Id="rId22" Type="http://schemas.openxmlformats.org/officeDocument/2006/relationships/image" Target="../media/image808.png"/><Relationship Id="rId27" Type="http://schemas.openxmlformats.org/officeDocument/2006/relationships/image" Target="../media/image813.svg"/><Relationship Id="rId30" Type="http://schemas.openxmlformats.org/officeDocument/2006/relationships/image" Target="../media/image816.png"/><Relationship Id="rId35" Type="http://schemas.openxmlformats.org/officeDocument/2006/relationships/image" Target="../media/image821.svg"/><Relationship Id="rId43" Type="http://schemas.openxmlformats.org/officeDocument/2006/relationships/image" Target="../media/image829.svg"/><Relationship Id="rId48" Type="http://schemas.openxmlformats.org/officeDocument/2006/relationships/image" Target="../media/image834.png"/><Relationship Id="rId8" Type="http://schemas.openxmlformats.org/officeDocument/2006/relationships/image" Target="../media/image794.png"/><Relationship Id="rId51" Type="http://schemas.openxmlformats.org/officeDocument/2006/relationships/image" Target="../media/image837.svg"/><Relationship Id="rId3" Type="http://schemas.openxmlformats.org/officeDocument/2006/relationships/image" Target="../media/image789.svg"/><Relationship Id="rId12" Type="http://schemas.openxmlformats.org/officeDocument/2006/relationships/image" Target="../media/image798.png"/><Relationship Id="rId17" Type="http://schemas.openxmlformats.org/officeDocument/2006/relationships/image" Target="../media/image803.svg"/><Relationship Id="rId25" Type="http://schemas.openxmlformats.org/officeDocument/2006/relationships/image" Target="../media/image811.svg"/><Relationship Id="rId33" Type="http://schemas.openxmlformats.org/officeDocument/2006/relationships/image" Target="../media/image819.svg"/><Relationship Id="rId38" Type="http://schemas.openxmlformats.org/officeDocument/2006/relationships/image" Target="../media/image824.png"/><Relationship Id="rId46" Type="http://schemas.openxmlformats.org/officeDocument/2006/relationships/image" Target="../media/image832.png"/><Relationship Id="rId20" Type="http://schemas.openxmlformats.org/officeDocument/2006/relationships/image" Target="../media/image806.png"/><Relationship Id="rId41" Type="http://schemas.openxmlformats.org/officeDocument/2006/relationships/image" Target="../media/image827.svg"/><Relationship Id="rId54" Type="http://schemas.openxmlformats.org/officeDocument/2006/relationships/image" Target="../media/image840.png"/><Relationship Id="rId1" Type="http://schemas.openxmlformats.org/officeDocument/2006/relationships/slideLayout" Target="../slideLayouts/slideLayout23.xml"/><Relationship Id="rId6" Type="http://schemas.openxmlformats.org/officeDocument/2006/relationships/image" Target="../media/image792.png"/><Relationship Id="rId15" Type="http://schemas.openxmlformats.org/officeDocument/2006/relationships/image" Target="../media/image801.svg"/><Relationship Id="rId23" Type="http://schemas.openxmlformats.org/officeDocument/2006/relationships/image" Target="../media/image809.svg"/><Relationship Id="rId28" Type="http://schemas.openxmlformats.org/officeDocument/2006/relationships/image" Target="../media/image814.png"/><Relationship Id="rId36" Type="http://schemas.openxmlformats.org/officeDocument/2006/relationships/image" Target="../media/image822.png"/><Relationship Id="rId49" Type="http://schemas.openxmlformats.org/officeDocument/2006/relationships/image" Target="../media/image835.svg"/></Relationships>
</file>

<file path=ppt/slides/_rels/slide96.xml.rels><?xml version="1.0" encoding="UTF-8" standalone="yes"?>
<Relationships xmlns="http://schemas.openxmlformats.org/package/2006/relationships"><Relationship Id="rId13" Type="http://schemas.openxmlformats.org/officeDocument/2006/relationships/image" Target="../media/image853.svg"/><Relationship Id="rId18" Type="http://schemas.openxmlformats.org/officeDocument/2006/relationships/image" Target="../media/image858.png"/><Relationship Id="rId26" Type="http://schemas.openxmlformats.org/officeDocument/2006/relationships/image" Target="../media/image866.png"/><Relationship Id="rId39" Type="http://schemas.openxmlformats.org/officeDocument/2006/relationships/image" Target="../media/image879.svg"/><Relationship Id="rId21" Type="http://schemas.openxmlformats.org/officeDocument/2006/relationships/image" Target="../media/image861.svg"/><Relationship Id="rId34" Type="http://schemas.openxmlformats.org/officeDocument/2006/relationships/image" Target="../media/image874.png"/><Relationship Id="rId42" Type="http://schemas.openxmlformats.org/officeDocument/2006/relationships/image" Target="../media/image882.png"/><Relationship Id="rId47" Type="http://schemas.openxmlformats.org/officeDocument/2006/relationships/image" Target="../media/image887.svg"/><Relationship Id="rId50" Type="http://schemas.openxmlformats.org/officeDocument/2006/relationships/image" Target="../media/image890.png"/><Relationship Id="rId7" Type="http://schemas.openxmlformats.org/officeDocument/2006/relationships/image" Target="../media/image847.svg"/><Relationship Id="rId2" Type="http://schemas.openxmlformats.org/officeDocument/2006/relationships/image" Target="../media/image842.png"/><Relationship Id="rId16" Type="http://schemas.openxmlformats.org/officeDocument/2006/relationships/image" Target="../media/image856.png"/><Relationship Id="rId29" Type="http://schemas.openxmlformats.org/officeDocument/2006/relationships/image" Target="../media/image869.svg"/><Relationship Id="rId11" Type="http://schemas.openxmlformats.org/officeDocument/2006/relationships/image" Target="../media/image851.svg"/><Relationship Id="rId24" Type="http://schemas.openxmlformats.org/officeDocument/2006/relationships/image" Target="../media/image864.png"/><Relationship Id="rId32" Type="http://schemas.openxmlformats.org/officeDocument/2006/relationships/image" Target="../media/image872.png"/><Relationship Id="rId37" Type="http://schemas.openxmlformats.org/officeDocument/2006/relationships/image" Target="../media/image877.svg"/><Relationship Id="rId40" Type="http://schemas.openxmlformats.org/officeDocument/2006/relationships/image" Target="../media/image880.png"/><Relationship Id="rId45" Type="http://schemas.openxmlformats.org/officeDocument/2006/relationships/image" Target="../media/image885.svg"/><Relationship Id="rId53" Type="http://schemas.openxmlformats.org/officeDocument/2006/relationships/image" Target="../media/image893.svg"/><Relationship Id="rId5" Type="http://schemas.openxmlformats.org/officeDocument/2006/relationships/image" Target="../media/image845.svg"/><Relationship Id="rId10" Type="http://schemas.openxmlformats.org/officeDocument/2006/relationships/image" Target="../media/image850.png"/><Relationship Id="rId19" Type="http://schemas.openxmlformats.org/officeDocument/2006/relationships/image" Target="../media/image859.svg"/><Relationship Id="rId31" Type="http://schemas.openxmlformats.org/officeDocument/2006/relationships/image" Target="../media/image871.svg"/><Relationship Id="rId44" Type="http://schemas.openxmlformats.org/officeDocument/2006/relationships/image" Target="../media/image884.png"/><Relationship Id="rId52" Type="http://schemas.openxmlformats.org/officeDocument/2006/relationships/image" Target="../media/image892.png"/><Relationship Id="rId4" Type="http://schemas.openxmlformats.org/officeDocument/2006/relationships/image" Target="../media/image844.png"/><Relationship Id="rId9" Type="http://schemas.openxmlformats.org/officeDocument/2006/relationships/image" Target="../media/image849.svg"/><Relationship Id="rId14" Type="http://schemas.openxmlformats.org/officeDocument/2006/relationships/image" Target="../media/image854.png"/><Relationship Id="rId22" Type="http://schemas.openxmlformats.org/officeDocument/2006/relationships/image" Target="../media/image862.png"/><Relationship Id="rId27" Type="http://schemas.openxmlformats.org/officeDocument/2006/relationships/image" Target="../media/image867.svg"/><Relationship Id="rId30" Type="http://schemas.openxmlformats.org/officeDocument/2006/relationships/image" Target="../media/image870.png"/><Relationship Id="rId35" Type="http://schemas.openxmlformats.org/officeDocument/2006/relationships/image" Target="../media/image875.svg"/><Relationship Id="rId43" Type="http://schemas.openxmlformats.org/officeDocument/2006/relationships/image" Target="../media/image883.svg"/><Relationship Id="rId48" Type="http://schemas.openxmlformats.org/officeDocument/2006/relationships/image" Target="../media/image888.png"/><Relationship Id="rId8" Type="http://schemas.openxmlformats.org/officeDocument/2006/relationships/image" Target="../media/image848.png"/><Relationship Id="rId51" Type="http://schemas.openxmlformats.org/officeDocument/2006/relationships/image" Target="../media/image891.svg"/><Relationship Id="rId3" Type="http://schemas.openxmlformats.org/officeDocument/2006/relationships/image" Target="../media/image843.svg"/><Relationship Id="rId12" Type="http://schemas.openxmlformats.org/officeDocument/2006/relationships/image" Target="../media/image852.png"/><Relationship Id="rId17" Type="http://schemas.openxmlformats.org/officeDocument/2006/relationships/image" Target="../media/image857.svg"/><Relationship Id="rId25" Type="http://schemas.openxmlformats.org/officeDocument/2006/relationships/image" Target="../media/image865.svg"/><Relationship Id="rId33" Type="http://schemas.openxmlformats.org/officeDocument/2006/relationships/image" Target="../media/image873.svg"/><Relationship Id="rId38" Type="http://schemas.openxmlformats.org/officeDocument/2006/relationships/image" Target="../media/image878.png"/><Relationship Id="rId46" Type="http://schemas.openxmlformats.org/officeDocument/2006/relationships/image" Target="../media/image886.png"/><Relationship Id="rId20" Type="http://schemas.openxmlformats.org/officeDocument/2006/relationships/image" Target="../media/image860.png"/><Relationship Id="rId41" Type="http://schemas.openxmlformats.org/officeDocument/2006/relationships/image" Target="../media/image881.svg"/><Relationship Id="rId1" Type="http://schemas.openxmlformats.org/officeDocument/2006/relationships/slideLayout" Target="../slideLayouts/slideLayout24.xml"/><Relationship Id="rId6" Type="http://schemas.openxmlformats.org/officeDocument/2006/relationships/image" Target="../media/image846.png"/><Relationship Id="rId15" Type="http://schemas.openxmlformats.org/officeDocument/2006/relationships/image" Target="../media/image855.svg"/><Relationship Id="rId23" Type="http://schemas.openxmlformats.org/officeDocument/2006/relationships/image" Target="../media/image863.svg"/><Relationship Id="rId28" Type="http://schemas.openxmlformats.org/officeDocument/2006/relationships/image" Target="../media/image868.png"/><Relationship Id="rId36" Type="http://schemas.openxmlformats.org/officeDocument/2006/relationships/image" Target="../media/image876.png"/><Relationship Id="rId49" Type="http://schemas.openxmlformats.org/officeDocument/2006/relationships/image" Target="../media/image889.svg"/></Relationships>
</file>

<file path=ppt/slides/_rels/slide97.xml.rels><?xml version="1.0" encoding="UTF-8" standalone="yes"?>
<Relationships xmlns="http://schemas.openxmlformats.org/package/2006/relationships"><Relationship Id="rId3" Type="http://schemas.openxmlformats.org/officeDocument/2006/relationships/image" Target="../media/image895.svg"/><Relationship Id="rId2" Type="http://schemas.openxmlformats.org/officeDocument/2006/relationships/image" Target="../media/image894.png"/><Relationship Id="rId1" Type="http://schemas.openxmlformats.org/officeDocument/2006/relationships/slideLayout" Target="../slideLayouts/slideLayout33.xml"/></Relationships>
</file>

<file path=ppt/slides/_rels/slide98.xml.rels><?xml version="1.0" encoding="UTF-8" standalone="yes"?>
<Relationships xmlns="http://schemas.openxmlformats.org/package/2006/relationships"><Relationship Id="rId8" Type="http://schemas.openxmlformats.org/officeDocument/2006/relationships/image" Target="../media/image902.png"/><Relationship Id="rId3" Type="http://schemas.openxmlformats.org/officeDocument/2006/relationships/image" Target="../media/image897.svg"/><Relationship Id="rId7" Type="http://schemas.openxmlformats.org/officeDocument/2006/relationships/image" Target="../media/image901.svg"/><Relationship Id="rId2" Type="http://schemas.openxmlformats.org/officeDocument/2006/relationships/image" Target="../media/image896.png"/><Relationship Id="rId1" Type="http://schemas.openxmlformats.org/officeDocument/2006/relationships/slideLayout" Target="../slideLayouts/slideLayout34.xml"/><Relationship Id="rId6" Type="http://schemas.openxmlformats.org/officeDocument/2006/relationships/image" Target="../media/image900.png"/><Relationship Id="rId5" Type="http://schemas.openxmlformats.org/officeDocument/2006/relationships/image" Target="../media/image899.svg"/><Relationship Id="rId4" Type="http://schemas.openxmlformats.org/officeDocument/2006/relationships/image" Target="../media/image898.png"/><Relationship Id="rId9" Type="http://schemas.openxmlformats.org/officeDocument/2006/relationships/image" Target="../media/image903.svg"/></Relationships>
</file>

<file path=ppt/slides/_rels/slide99.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915.svg"/><Relationship Id="rId18" Type="http://schemas.openxmlformats.org/officeDocument/2006/relationships/image" Target="../media/image920.png"/><Relationship Id="rId3" Type="http://schemas.openxmlformats.org/officeDocument/2006/relationships/image" Target="../media/image905.svg"/><Relationship Id="rId21" Type="http://schemas.openxmlformats.org/officeDocument/2006/relationships/image" Target="../media/image923.svg"/><Relationship Id="rId7" Type="http://schemas.openxmlformats.org/officeDocument/2006/relationships/image" Target="../media/image909.svg"/><Relationship Id="rId12" Type="http://schemas.openxmlformats.org/officeDocument/2006/relationships/image" Target="../media/image914.png"/><Relationship Id="rId17" Type="http://schemas.openxmlformats.org/officeDocument/2006/relationships/image" Target="../media/image919.svg"/><Relationship Id="rId25" Type="http://schemas.openxmlformats.org/officeDocument/2006/relationships/image" Target="../media/image927.svg"/><Relationship Id="rId2" Type="http://schemas.openxmlformats.org/officeDocument/2006/relationships/image" Target="../media/image904.png"/><Relationship Id="rId16" Type="http://schemas.openxmlformats.org/officeDocument/2006/relationships/image" Target="../media/image918.png"/><Relationship Id="rId20" Type="http://schemas.openxmlformats.org/officeDocument/2006/relationships/image" Target="../media/image922.png"/><Relationship Id="rId1" Type="http://schemas.openxmlformats.org/officeDocument/2006/relationships/slideLayout" Target="../slideLayouts/slideLayout34.xml"/><Relationship Id="rId6" Type="http://schemas.openxmlformats.org/officeDocument/2006/relationships/image" Target="../media/image908.png"/><Relationship Id="rId11" Type="http://schemas.openxmlformats.org/officeDocument/2006/relationships/image" Target="../media/image913.svg"/><Relationship Id="rId24" Type="http://schemas.openxmlformats.org/officeDocument/2006/relationships/image" Target="../media/image926.png"/><Relationship Id="rId5" Type="http://schemas.openxmlformats.org/officeDocument/2006/relationships/image" Target="../media/image907.svg"/><Relationship Id="rId15" Type="http://schemas.openxmlformats.org/officeDocument/2006/relationships/image" Target="../media/image917.svg"/><Relationship Id="rId23" Type="http://schemas.openxmlformats.org/officeDocument/2006/relationships/image" Target="../media/image925.svg"/><Relationship Id="rId10" Type="http://schemas.openxmlformats.org/officeDocument/2006/relationships/image" Target="../media/image912.png"/><Relationship Id="rId19" Type="http://schemas.openxmlformats.org/officeDocument/2006/relationships/image" Target="../media/image921.svg"/><Relationship Id="rId4" Type="http://schemas.openxmlformats.org/officeDocument/2006/relationships/image" Target="../media/image906.png"/><Relationship Id="rId9" Type="http://schemas.openxmlformats.org/officeDocument/2006/relationships/image" Target="../media/image911.svg"/><Relationship Id="rId14" Type="http://schemas.openxmlformats.org/officeDocument/2006/relationships/image" Target="../media/image916.png"/><Relationship Id="rId22" Type="http://schemas.openxmlformats.org/officeDocument/2006/relationships/image" Target="../media/image9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19" y="2993406"/>
            <a:ext cx="8975231" cy="9233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p:txBody>
          <a:bodyPr/>
          <a:lstStyle/>
          <a:p>
            <a:r>
              <a:rPr lang="en-US" dirty="0"/>
              <a:t>Release 16-2023.04.28</a:t>
            </a:r>
          </a:p>
        </p:txBody>
      </p:sp>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pic>
        <p:nvPicPr>
          <p:cNvPr id="2" name="Graphic 23">
            <a:extLst>
              <a:ext uri="{FF2B5EF4-FFF2-40B4-BE49-F238E27FC236}">
                <a16:creationId xmlns:a16="http://schemas.microsoft.com/office/drawing/2014/main" id="{3CE761E8-4D30-5C57-34B9-09FE83C098D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83">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5">
            <a:extLst>
              <a:ext uri="{FF2B5EF4-FFF2-40B4-BE49-F238E27FC236}">
                <a16:creationId xmlns:a16="http://schemas.microsoft.com/office/drawing/2014/main" id="{2CD76021-2D3F-B3F0-774C-C0BDF62F3CC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2" name="Straight Arrow Connector 11">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FAF0CC35-D29E-50FD-24D4-7E6F4676406B}"/>
              </a:ext>
            </a:extLst>
          </p:cNvPr>
          <p:cNvSpPr>
            <a:spLocks noGrp="1"/>
          </p:cNvSpPr>
          <p:nvPr>
            <p:ph type="sldNum" sz="quarter" idx="10"/>
          </p:nvPr>
        </p:nvSpPr>
        <p:spPr/>
        <p:txBody>
          <a:bodyPr/>
          <a:lstStyle/>
          <a:p>
            <a:fld id="{EB4B8DE2-A4E8-46E4-8BBF-D75455EFF32C}" type="slidenum">
              <a:rPr lang="en-US" smtClean="0"/>
              <a:pPr/>
              <a:t>10</a:t>
            </a:fld>
            <a:endParaRPr lang="en-US"/>
          </a:p>
        </p:txBody>
      </p:sp>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 resource</a:t>
            </a:r>
          </a:p>
        </p:txBody>
      </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latin typeface="Arial" panose="020B0604020202020204" pitchFamily="34" charset="0"/>
                <a:cs typeface="Arial" panose="020B0604020202020204" pitchFamily="34" charset="0"/>
              </a:rPr>
              <a:t>Show the connections between multiple services or resources</a:t>
            </a:r>
          </a:p>
        </p:txBody>
      </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latin typeface="Arial" panose="020B0604020202020204" pitchFamily="34" charset="0"/>
                <a:cs typeface="Arial" panose="020B0604020202020204" pitchFamily="34" charset="0"/>
              </a:rPr>
              <a:t>Describe a flow of information</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connect different parts</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a:t>
            </a:r>
          </a:p>
        </p:txBody>
      </p:sp>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5162150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Translate</a:t>
            </a:r>
          </a:p>
        </p:txBody>
      </p:sp>
      <p:sp>
        <p:nvSpPr>
          <p:cNvPr id="2" name="TextBox 16">
            <a:extLst>
              <a:ext uri="{FF2B5EF4-FFF2-40B4-BE49-F238E27FC236}">
                <a16:creationId xmlns:a16="http://schemas.microsoft.com/office/drawing/2014/main" id="{EA9A0ECF-E593-827D-A20B-BC515FD4086C}"/>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Analyze Lending</a:t>
            </a:r>
          </a:p>
        </p:txBody>
      </p:sp>
      <p:pic>
        <p:nvPicPr>
          <p:cNvPr id="3" name="Graphic 7">
            <a:extLst>
              <a:ext uri="{FF2B5EF4-FFF2-40B4-BE49-F238E27FC236}">
                <a16:creationId xmlns:a16="http://schemas.microsoft.com/office/drawing/2014/main" id="{6AA65D01-1A49-8297-9110-91F9D4B7269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7CDF8C9D-61EA-49BA-D3A3-D471487829C4}"/>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DeepRacer</a:t>
            </a:r>
          </a:p>
        </p:txBody>
      </p:sp>
      <p:sp>
        <p:nvSpPr>
          <p:cNvPr id="3" name="Slide Number Placeholder 2">
            <a:extLst>
              <a:ext uri="{FF2B5EF4-FFF2-40B4-BE49-F238E27FC236}">
                <a16:creationId xmlns:a16="http://schemas.microsoft.com/office/drawing/2014/main" id="{7C64F600-2C84-F3FD-F78F-0A04B8BA44EB}"/>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6">
            <a:extLst>
              <a:ext uri="{96DAC541-7B7A-43D3-8B79-37D633B846F1}">
                <asvg:svgBlip xmlns:asvg="http://schemas.microsoft.com/office/drawing/2016/SVG/main" r:embed="rId8"/>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Augmented AI (Amazon A2I)</a:t>
            </a:r>
          </a:p>
        </p:txBody>
      </p:sp>
      <p:sp>
        <p:nvSpPr>
          <p:cNvPr id="3" name="Slide Number Placeholder 2">
            <a:extLst>
              <a:ext uri="{FF2B5EF4-FFF2-40B4-BE49-F238E27FC236}">
                <a16:creationId xmlns:a16="http://schemas.microsoft.com/office/drawing/2014/main" id="{0205C4AA-16A4-C674-19D0-2B315BB824E6}"/>
              </a:ext>
            </a:extLst>
          </p:cNvPr>
          <p:cNvSpPr>
            <a:spLocks noGrp="1"/>
          </p:cNvSpPr>
          <p:nvPr>
            <p:ph type="sldNum" sz="quarter" idx="11"/>
          </p:nvPr>
        </p:nvSpPr>
        <p:spPr/>
        <p:txBody>
          <a:bodyPr/>
          <a:lstStyle/>
          <a:p>
            <a:fld id="{EB4B8DE2-A4E8-46E4-8BBF-D75455EFF32C}" type="slidenum">
              <a:rPr lang="en-US" smtClean="0"/>
              <a:pPr/>
              <a:t>102</a:t>
            </a:fld>
            <a:endParaRPr lang="en-US"/>
          </a:p>
        </p:txBody>
      </p:sp>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TorchServe</a:t>
            </a:r>
          </a:p>
        </p:txBody>
      </p:sp>
      <p:sp>
        <p:nvSpPr>
          <p:cNvPr id="3" name="Slide Number Placeholder 2">
            <a:extLst>
              <a:ext uri="{FF2B5EF4-FFF2-40B4-BE49-F238E27FC236}">
                <a16:creationId xmlns:a16="http://schemas.microsoft.com/office/drawing/2014/main" id="{8ECEECB7-9100-62AA-2852-3571BD350912}"/>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 name="Slide Number Placeholder 2">
            <a:extLst>
              <a:ext uri="{FF2B5EF4-FFF2-40B4-BE49-F238E27FC236}">
                <a16:creationId xmlns:a16="http://schemas.microsoft.com/office/drawing/2014/main" id="{61BCBE94-3943-F008-89C0-3BACD27F19CE}"/>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5831694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3" name="Slide Number Placeholder 2">
            <a:extLst>
              <a:ext uri="{FF2B5EF4-FFF2-40B4-BE49-F238E27FC236}">
                <a16:creationId xmlns:a16="http://schemas.microsoft.com/office/drawing/2014/main" id="{4DE13F9B-3B39-16A0-2E4B-22271E93834A}"/>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271412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CodeWhisperer</a:t>
            </a:r>
          </a:p>
        </p:txBody>
      </p:sp>
      <p:pic>
        <p:nvPicPr>
          <p:cNvPr id="17" name="Graphic 16">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Omics</a:t>
            </a:r>
          </a:p>
        </p:txBody>
      </p:sp>
      <p:pic>
        <p:nvPicPr>
          <p:cNvPr id="3" name="Graphic 2">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5" name="Slide Number Placeholder 4">
            <a:extLst>
              <a:ext uri="{FF2B5EF4-FFF2-40B4-BE49-F238E27FC236}">
                <a16:creationId xmlns:a16="http://schemas.microsoft.com/office/drawing/2014/main" id="{7DC8FD18-1D39-54B2-752C-A2EEF8809889}"/>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061449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F28A909-BE53-A176-BAAA-ADE359A5D674}"/>
              </a:ext>
            </a:extLst>
          </p:cNvPr>
          <p:cNvSpPr>
            <a:spLocks noGrp="1"/>
          </p:cNvSpPr>
          <p:nvPr>
            <p:ph type="sldNum" sz="quarter" idx="10"/>
          </p:nvPr>
        </p:nvSpPr>
        <p:spPr/>
        <p:txBody>
          <a:bodyPr/>
          <a:lstStyle/>
          <a:p>
            <a:fld id="{EB4B8DE2-A4E8-46E4-8BBF-D75455EFF32C}" type="slidenum">
              <a:rPr lang="en-US" smtClean="0"/>
              <a:pPr/>
              <a:t>107</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1/9</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(event-based)</a:t>
            </a:r>
          </a:p>
        </p:txBody>
      </p:sp>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Synthetics</a:t>
            </a:r>
          </a:p>
        </p:txBody>
      </p:sp>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3" name="TextBox 26">
            <a:extLst>
              <a:ext uri="{FF2B5EF4-FFF2-40B4-BE49-F238E27FC236}">
                <a16:creationId xmlns:a16="http://schemas.microsoft.com/office/drawing/2014/main" id="{0591492C-6DEC-944A-9709-F38C1F29BF2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Change set</a:t>
            </a:r>
          </a:p>
        </p:txBody>
      </p:sp>
      <p:sp>
        <p:nvSpPr>
          <p:cNvPr id="44" name="TextBox 27">
            <a:extLst>
              <a:ext uri="{FF2B5EF4-FFF2-40B4-BE49-F238E27FC236}">
                <a16:creationId xmlns:a16="http://schemas.microsoft.com/office/drawing/2014/main" id="{DEBF0C93-04DF-2D4A-AA27-6CF72A9654DB}"/>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a:t>
            </a:r>
          </a:p>
        </p:txBody>
      </p:sp>
      <p:sp>
        <p:nvSpPr>
          <p:cNvPr id="45" name="TextBox 28">
            <a:extLst>
              <a:ext uri="{FF2B5EF4-FFF2-40B4-BE49-F238E27FC236}">
                <a16:creationId xmlns:a16="http://schemas.microsoft.com/office/drawing/2014/main" id="{46B9ACB1-F673-CF4F-A45E-E7E307CB72F1}"/>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Template</a:t>
            </a:r>
          </a:p>
        </p:txBody>
      </p:sp>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Evidently</a:t>
            </a:r>
          </a:p>
        </p:txBody>
      </p:sp>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Metrics Insights</a:t>
            </a:r>
          </a:p>
        </p:txBody>
      </p:sp>
      <p:sp>
        <p:nvSpPr>
          <p:cNvPr id="2" name="TextBox 18">
            <a:extLst>
              <a:ext uri="{FF2B5EF4-FFF2-40B4-BE49-F238E27FC236}">
                <a16:creationId xmlns:a16="http://schemas.microsoft.com/office/drawing/2014/main" id="{223F0B21-594E-D473-826E-E17C97E928F2}"/>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Cross-account observability</a:t>
            </a:r>
          </a:p>
        </p:txBody>
      </p:sp>
      <p:sp>
        <p:nvSpPr>
          <p:cNvPr id="3" name="TextBox 25">
            <a:extLst>
              <a:ext uri="{FF2B5EF4-FFF2-40B4-BE49-F238E27FC236}">
                <a16:creationId xmlns:a16="http://schemas.microsoft.com/office/drawing/2014/main" id="{E65D5CFA-6815-FF66-821A-6FF3AD222B51}"/>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38" name="Graphic 37">
            <a:extLst>
              <a:ext uri="{FF2B5EF4-FFF2-40B4-BE49-F238E27FC236}">
                <a16:creationId xmlns:a16="http://schemas.microsoft.com/office/drawing/2014/main" id="{27810018-A4E4-514B-7E66-A284DE440F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4699" y="3908747"/>
            <a:ext cx="457200" cy="457200"/>
          </a:xfrm>
          <a:prstGeom prst="rect">
            <a:avLst/>
          </a:prstGeom>
        </p:spPr>
      </p:pic>
      <p:pic>
        <p:nvPicPr>
          <p:cNvPr id="55" name="Graphic 54">
            <a:extLst>
              <a:ext uri="{FF2B5EF4-FFF2-40B4-BE49-F238E27FC236}">
                <a16:creationId xmlns:a16="http://schemas.microsoft.com/office/drawing/2014/main" id="{20A1AC65-CDFD-6E4F-459E-F4DDA9CCAE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45884" y="2799452"/>
            <a:ext cx="457200" cy="457200"/>
          </a:xfrm>
          <a:prstGeom prst="rect">
            <a:avLst/>
          </a:prstGeom>
        </p:spPr>
      </p:pic>
      <p:pic>
        <p:nvPicPr>
          <p:cNvPr id="56" name="Graphic 55">
            <a:extLst>
              <a:ext uri="{FF2B5EF4-FFF2-40B4-BE49-F238E27FC236}">
                <a16:creationId xmlns:a16="http://schemas.microsoft.com/office/drawing/2014/main" id="{6B58DD2C-621E-53C1-CE8E-9A5A0BAD51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13997" y="2799452"/>
            <a:ext cx="457200" cy="457200"/>
          </a:xfrm>
          <a:prstGeom prst="rect">
            <a:avLst/>
          </a:prstGeom>
        </p:spPr>
      </p:pic>
      <p:pic>
        <p:nvPicPr>
          <p:cNvPr id="57" name="Graphic 56">
            <a:extLst>
              <a:ext uri="{FF2B5EF4-FFF2-40B4-BE49-F238E27FC236}">
                <a16:creationId xmlns:a16="http://schemas.microsoft.com/office/drawing/2014/main" id="{3CD2C0F9-13F6-FBE7-73C7-3E1FC3D37A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4352" y="5112266"/>
            <a:ext cx="457200" cy="457200"/>
          </a:xfrm>
          <a:prstGeom prst="rect">
            <a:avLst/>
          </a:prstGeom>
        </p:spPr>
      </p:pic>
      <p:pic>
        <p:nvPicPr>
          <p:cNvPr id="58" name="Graphic 57">
            <a:extLst>
              <a:ext uri="{FF2B5EF4-FFF2-40B4-BE49-F238E27FC236}">
                <a16:creationId xmlns:a16="http://schemas.microsoft.com/office/drawing/2014/main" id="{0CB58D7D-A500-2945-17E1-8D84FD5A52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41168" y="2816331"/>
            <a:ext cx="457200" cy="457200"/>
          </a:xfrm>
          <a:prstGeom prst="rect">
            <a:avLst/>
          </a:prstGeom>
        </p:spPr>
      </p:pic>
      <p:pic>
        <p:nvPicPr>
          <p:cNvPr id="59" name="Graphic 58">
            <a:extLst>
              <a:ext uri="{FF2B5EF4-FFF2-40B4-BE49-F238E27FC236}">
                <a16:creationId xmlns:a16="http://schemas.microsoft.com/office/drawing/2014/main" id="{B7914560-3034-E8D3-DFC0-3D6A2D86908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78286" y="2811426"/>
            <a:ext cx="457200" cy="457200"/>
          </a:xfrm>
          <a:prstGeom prst="rect">
            <a:avLst/>
          </a:prstGeom>
        </p:spPr>
      </p:pic>
      <p:pic>
        <p:nvPicPr>
          <p:cNvPr id="60" name="Graphic 59">
            <a:extLst>
              <a:ext uri="{FF2B5EF4-FFF2-40B4-BE49-F238E27FC236}">
                <a16:creationId xmlns:a16="http://schemas.microsoft.com/office/drawing/2014/main" id="{CC80FF6D-C9CA-9A07-BEF7-19E170982D7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41168" y="5112266"/>
            <a:ext cx="457200" cy="457200"/>
          </a:xfrm>
          <a:prstGeom prst="rect">
            <a:avLst/>
          </a:prstGeom>
        </p:spPr>
      </p:pic>
      <p:pic>
        <p:nvPicPr>
          <p:cNvPr id="61" name="Graphic 60">
            <a:extLst>
              <a:ext uri="{FF2B5EF4-FFF2-40B4-BE49-F238E27FC236}">
                <a16:creationId xmlns:a16="http://schemas.microsoft.com/office/drawing/2014/main" id="{000BFF6C-D96C-2002-F35D-0C3EEF2A5F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15900" y="5100666"/>
            <a:ext cx="457200" cy="457200"/>
          </a:xfrm>
          <a:prstGeom prst="rect">
            <a:avLst/>
          </a:prstGeom>
        </p:spPr>
      </p:pic>
      <p:pic>
        <p:nvPicPr>
          <p:cNvPr id="62" name="Graphic 61">
            <a:extLst>
              <a:ext uri="{FF2B5EF4-FFF2-40B4-BE49-F238E27FC236}">
                <a16:creationId xmlns:a16="http://schemas.microsoft.com/office/drawing/2014/main" id="{F1C80D26-3158-8B3E-D9AE-870ACAF149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52935" y="3877856"/>
            <a:ext cx="457200" cy="457200"/>
          </a:xfrm>
          <a:prstGeom prst="rect">
            <a:avLst/>
          </a:prstGeom>
        </p:spPr>
      </p:pic>
      <p:pic>
        <p:nvPicPr>
          <p:cNvPr id="63" name="Graphic 62">
            <a:extLst>
              <a:ext uri="{FF2B5EF4-FFF2-40B4-BE49-F238E27FC236}">
                <a16:creationId xmlns:a16="http://schemas.microsoft.com/office/drawing/2014/main" id="{C6E27F44-AEAD-B60C-6FAC-A31EE643E50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15828" y="3877856"/>
            <a:ext cx="457200" cy="457200"/>
          </a:xfrm>
          <a:prstGeom prst="rect">
            <a:avLst/>
          </a:prstGeom>
        </p:spPr>
      </p:pic>
      <p:pic>
        <p:nvPicPr>
          <p:cNvPr id="133120" name="Graphic 133119">
            <a:extLst>
              <a:ext uri="{FF2B5EF4-FFF2-40B4-BE49-F238E27FC236}">
                <a16:creationId xmlns:a16="http://schemas.microsoft.com/office/drawing/2014/main" id="{C99A2A73-C02D-1EF7-BC1F-18BAEC8A53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670753" y="3877856"/>
            <a:ext cx="457200" cy="457200"/>
          </a:xfrm>
          <a:prstGeom prst="rect">
            <a:avLst/>
          </a:prstGeom>
        </p:spPr>
      </p:pic>
      <p:pic>
        <p:nvPicPr>
          <p:cNvPr id="133122" name="Graphic 133121">
            <a:extLst>
              <a:ext uri="{FF2B5EF4-FFF2-40B4-BE49-F238E27FC236}">
                <a16:creationId xmlns:a16="http://schemas.microsoft.com/office/drawing/2014/main" id="{75A76535-BE68-D1CF-3A95-F5AB7934D31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820785" y="3877856"/>
            <a:ext cx="457200" cy="457200"/>
          </a:xfrm>
          <a:prstGeom prst="rect">
            <a:avLst/>
          </a:prstGeom>
        </p:spPr>
      </p:pic>
      <p:pic>
        <p:nvPicPr>
          <p:cNvPr id="133123" name="Graphic 133122">
            <a:extLst>
              <a:ext uri="{FF2B5EF4-FFF2-40B4-BE49-F238E27FC236}">
                <a16:creationId xmlns:a16="http://schemas.microsoft.com/office/drawing/2014/main" id="{DEACEC67-C332-26BF-BDDF-7DF2DB890E1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825983" y="2820052"/>
            <a:ext cx="457200" cy="457200"/>
          </a:xfrm>
          <a:prstGeom prst="rect">
            <a:avLst/>
          </a:prstGeom>
        </p:spPr>
      </p:pic>
      <p:pic>
        <p:nvPicPr>
          <p:cNvPr id="133124" name="Graphic 133123">
            <a:extLst>
              <a:ext uri="{FF2B5EF4-FFF2-40B4-BE49-F238E27FC236}">
                <a16:creationId xmlns:a16="http://schemas.microsoft.com/office/drawing/2014/main" id="{32BAA47A-865D-CF03-41FD-F0AD35D6BB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21888" y="2802912"/>
            <a:ext cx="457200" cy="457200"/>
          </a:xfrm>
          <a:prstGeom prst="rect">
            <a:avLst/>
          </a:prstGeom>
        </p:spPr>
      </p:pic>
      <p:sp>
        <p:nvSpPr>
          <p:cNvPr id="5" name="Slide Number Placeholder 4">
            <a:extLst>
              <a:ext uri="{FF2B5EF4-FFF2-40B4-BE49-F238E27FC236}">
                <a16:creationId xmlns:a16="http://schemas.microsoft.com/office/drawing/2014/main" id="{CA095617-C097-995D-F302-B3EF374A96DA}"/>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Health Dashboard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000">
                <a:latin typeface="Arial" panose="020B0604020202020204" pitchFamily="34" charset="0"/>
                <a:ea typeface="Amazon Ember" panose="020B0603020204020204" pitchFamily="34" charset="0"/>
                <a:cs typeface="Arial" panose="020B0604020202020204" pitchFamily="34" charset="0"/>
              </a:rPr>
              <a:t>(successor to AWS Personal </a:t>
            </a:r>
            <a:br>
              <a:rPr lang="en-US" altLang="en-US" sz="1000">
                <a:latin typeface="Arial" panose="020B0604020202020204" pitchFamily="34" charset="0"/>
                <a:ea typeface="Amazon Ember" panose="020B0603020204020204" pitchFamily="34" charset="0"/>
                <a:cs typeface="Arial" panose="020B0604020202020204" pitchFamily="34" charset="0"/>
              </a:rPr>
            </a:br>
            <a:r>
              <a:rPr lang="en-US" altLang="en-US" sz="100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
        <p:nvSpPr>
          <p:cNvPr id="3" name="Slide Number Placeholder 2">
            <a:extLst>
              <a:ext uri="{FF2B5EF4-FFF2-40B4-BE49-F238E27FC236}">
                <a16:creationId xmlns:a16="http://schemas.microsoft.com/office/drawing/2014/main" id="{930EAAC5-2152-41DF-A6C3-B7E38B0F4CED}"/>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2</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Nested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38" name="Graphic 37">
            <a:extLst>
              <a:ext uri="{FF2B5EF4-FFF2-40B4-BE49-F238E27FC236}">
                <a16:creationId xmlns:a16="http://schemas.microsoft.com/office/drawing/2014/main" id="{D78ED6D3-1731-8249-BC37-43C145C9883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pic>
        <p:nvPicPr>
          <p:cNvPr id="39" name="Graphic 38">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pic>
        <p:nvPicPr>
          <p:cNvPr id="40" name="Graphic 39">
            <a:extLst>
              <a:ext uri="{FF2B5EF4-FFF2-40B4-BE49-F238E27FC236}">
                <a16:creationId xmlns:a16="http://schemas.microsoft.com/office/drawing/2014/main" id="{9474FE5B-6F6B-3946-8872-A532AFA23B7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094661" y="3203688"/>
            <a:ext cx="381000" cy="381000"/>
          </a:xfrm>
          <a:prstGeom prst="rect">
            <a:avLst/>
          </a:prstGeom>
        </p:spPr>
      </p:pic>
      <p:pic>
        <p:nvPicPr>
          <p:cNvPr id="43" name="Graphic 42">
            <a:extLst>
              <a:ext uri="{FF2B5EF4-FFF2-40B4-BE49-F238E27FC236}">
                <a16:creationId xmlns:a16="http://schemas.microsoft.com/office/drawing/2014/main" id="{A74AE28F-6CAB-A441-8087-FEEB6E464FF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090793" y="4257136"/>
            <a:ext cx="381000" cy="381000"/>
          </a:xfrm>
          <a:prstGeom prst="rect">
            <a:avLst/>
          </a:prstGeom>
        </p:spPr>
      </p:pic>
      <p:grpSp>
        <p:nvGrpSpPr>
          <p:cNvPr id="2" name="Group 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Group 49">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3" name="Group 52">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6" name="Group 55">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1" name="Group 60">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0" name="Straight Connector 69">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3" name="Graphic 27">
            <a:extLst>
              <a:ext uri="{FF2B5EF4-FFF2-40B4-BE49-F238E27FC236}">
                <a16:creationId xmlns:a16="http://schemas.microsoft.com/office/drawing/2014/main" id="{C81E83D2-FC60-AA00-BCC3-58AC855DE7E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7" name="Slide Number Placeholder 6">
            <a:extLst>
              <a:ext uri="{FF2B5EF4-FFF2-40B4-BE49-F238E27FC236}">
                <a16:creationId xmlns:a16="http://schemas.microsoft.com/office/drawing/2014/main" id="{4050684D-3540-8795-FDA2-FF7D7A4C3130}"/>
              </a:ext>
            </a:extLst>
          </p:cNvPr>
          <p:cNvSpPr>
            <a:spLocks noGrp="1"/>
          </p:cNvSpPr>
          <p:nvPr>
            <p:ph type="sldNum" sz="quarter" idx="10"/>
          </p:nvPr>
        </p:nvSpPr>
        <p:spPr/>
        <p:txBody>
          <a:bodyPr/>
          <a:lstStyle/>
          <a:p>
            <a:fld id="{EB4B8DE2-A4E8-46E4-8BBF-D75455EFF32C}" type="slidenum">
              <a:rPr lang="en-US" smtClean="0"/>
              <a:pPr/>
              <a:t>11</a:t>
            </a:fld>
            <a:endParaRPr lang="en-US"/>
          </a:p>
        </p:txBody>
      </p:sp>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90020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Stack2</a:t>
            </a:r>
          </a:p>
        </p:txBody>
      </p:sp>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CloudTrail</a:t>
            </a:r>
          </a:p>
        </p:txBody>
      </p:sp>
      <p:sp>
        <p:nvSpPr>
          <p:cNvPr id="2" name="TextBox 18">
            <a:extLst>
              <a:ext uri="{FF2B5EF4-FFF2-40B4-BE49-F238E27FC236}">
                <a16:creationId xmlns:a16="http://schemas.microsoft.com/office/drawing/2014/main" id="{8DBAED82-70F1-F0AE-A7B0-EA3710505752}"/>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CloudTrail Lake</a:t>
            </a:r>
          </a:p>
        </p:txBody>
      </p:sp>
      <p:pic>
        <p:nvPicPr>
          <p:cNvPr id="23" name="Graphic 22">
            <a:extLst>
              <a:ext uri="{FF2B5EF4-FFF2-40B4-BE49-F238E27FC236}">
                <a16:creationId xmlns:a16="http://schemas.microsoft.com/office/drawing/2014/main" id="{6D4C386E-D566-1BF7-921D-16390370CF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2888" y="2785374"/>
            <a:ext cx="457200" cy="457200"/>
          </a:xfrm>
          <a:prstGeom prst="rect">
            <a:avLst/>
          </a:prstGeom>
        </p:spPr>
      </p:pic>
      <p:pic>
        <p:nvPicPr>
          <p:cNvPr id="24" name="Graphic 23">
            <a:extLst>
              <a:ext uri="{FF2B5EF4-FFF2-40B4-BE49-F238E27FC236}">
                <a16:creationId xmlns:a16="http://schemas.microsoft.com/office/drawing/2014/main" id="{85034297-3299-1397-8C89-3190252096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75236" y="5062948"/>
            <a:ext cx="457200" cy="457200"/>
          </a:xfrm>
          <a:prstGeom prst="rect">
            <a:avLst/>
          </a:prstGeom>
        </p:spPr>
      </p:pic>
      <p:pic>
        <p:nvPicPr>
          <p:cNvPr id="25" name="Graphic 24">
            <a:extLst>
              <a:ext uri="{FF2B5EF4-FFF2-40B4-BE49-F238E27FC236}">
                <a16:creationId xmlns:a16="http://schemas.microsoft.com/office/drawing/2014/main" id="{9154D785-3780-4BE1-D1D5-7D0024650E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5067254"/>
            <a:ext cx="457200" cy="457200"/>
          </a:xfrm>
          <a:prstGeom prst="rect">
            <a:avLst/>
          </a:prstGeom>
        </p:spPr>
      </p:pic>
      <p:pic>
        <p:nvPicPr>
          <p:cNvPr id="26" name="Graphic 25">
            <a:extLst>
              <a:ext uri="{FF2B5EF4-FFF2-40B4-BE49-F238E27FC236}">
                <a16:creationId xmlns:a16="http://schemas.microsoft.com/office/drawing/2014/main" id="{DD08E3BE-4A99-99FA-B674-6023DA93DC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3325" y="3934375"/>
            <a:ext cx="457200" cy="457200"/>
          </a:xfrm>
          <a:prstGeom prst="rect">
            <a:avLst/>
          </a:prstGeom>
        </p:spPr>
      </p:pic>
      <p:pic>
        <p:nvPicPr>
          <p:cNvPr id="32" name="Graphic 31">
            <a:extLst>
              <a:ext uri="{FF2B5EF4-FFF2-40B4-BE49-F238E27FC236}">
                <a16:creationId xmlns:a16="http://schemas.microsoft.com/office/drawing/2014/main" id="{5E4CA51A-6DEF-CC7A-739F-FF9CC543F88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1000" y="2794000"/>
            <a:ext cx="457200" cy="457200"/>
          </a:xfrm>
          <a:prstGeom prst="rect">
            <a:avLst/>
          </a:prstGeom>
        </p:spPr>
      </p:pic>
      <p:pic>
        <p:nvPicPr>
          <p:cNvPr id="33" name="Graphic 32">
            <a:extLst>
              <a:ext uri="{FF2B5EF4-FFF2-40B4-BE49-F238E27FC236}">
                <a16:creationId xmlns:a16="http://schemas.microsoft.com/office/drawing/2014/main" id="{96A2B38B-D4E5-0837-234F-C1299E376E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02197" y="3929063"/>
            <a:ext cx="457200" cy="457200"/>
          </a:xfrm>
          <a:prstGeom prst="rect">
            <a:avLst/>
          </a:prstGeom>
        </p:spPr>
      </p:pic>
      <p:pic>
        <p:nvPicPr>
          <p:cNvPr id="34" name="Graphic 33">
            <a:extLst>
              <a:ext uri="{FF2B5EF4-FFF2-40B4-BE49-F238E27FC236}">
                <a16:creationId xmlns:a16="http://schemas.microsoft.com/office/drawing/2014/main" id="{BDAB7D61-6192-02C0-993F-CFAFD5B56A6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69572" y="2793623"/>
            <a:ext cx="457200" cy="457200"/>
          </a:xfrm>
          <a:prstGeom prst="rect">
            <a:avLst/>
          </a:prstGeom>
        </p:spPr>
      </p:pic>
      <p:pic>
        <p:nvPicPr>
          <p:cNvPr id="35" name="Graphic 34">
            <a:extLst>
              <a:ext uri="{FF2B5EF4-FFF2-40B4-BE49-F238E27FC236}">
                <a16:creationId xmlns:a16="http://schemas.microsoft.com/office/drawing/2014/main" id="{55E25272-F929-5239-30BB-A0BBFE68F94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65006" y="3929063"/>
            <a:ext cx="457200" cy="457200"/>
          </a:xfrm>
          <a:prstGeom prst="rect">
            <a:avLst/>
          </a:prstGeom>
        </p:spPr>
      </p:pic>
      <p:pic>
        <p:nvPicPr>
          <p:cNvPr id="36" name="Graphic 35">
            <a:extLst>
              <a:ext uri="{FF2B5EF4-FFF2-40B4-BE49-F238E27FC236}">
                <a16:creationId xmlns:a16="http://schemas.microsoft.com/office/drawing/2014/main" id="{2128877E-B1DB-A4A1-3013-DC026A60877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12885" y="2793623"/>
            <a:ext cx="457200" cy="457200"/>
          </a:xfrm>
          <a:prstGeom prst="rect">
            <a:avLst/>
          </a:prstGeom>
        </p:spPr>
      </p:pic>
      <p:sp>
        <p:nvSpPr>
          <p:cNvPr id="4" name="Slide Number Placeholder 3">
            <a:extLst>
              <a:ext uri="{FF2B5EF4-FFF2-40B4-BE49-F238E27FC236}">
                <a16:creationId xmlns:a16="http://schemas.microsoft.com/office/drawing/2014/main" id="{18D737D7-9EE1-595D-DB62-A19992BDC0B5}"/>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State Manager</a:t>
            </a:r>
          </a:p>
        </p:txBody>
      </p:sp>
      <p:sp>
        <p:nvSpPr>
          <p:cNvPr id="29" name="TextBox 21">
            <a:extLst>
              <a:ext uri="{FF2B5EF4-FFF2-40B4-BE49-F238E27FC236}">
                <a16:creationId xmlns:a16="http://schemas.microsoft.com/office/drawing/2014/main" id="{8E6A5443-7330-2538-4ADD-222D824857DD}"/>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Session Manager</a:t>
            </a:r>
          </a:p>
        </p:txBody>
      </p:sp>
      <p:sp>
        <p:nvSpPr>
          <p:cNvPr id="3" name="TextBox 19">
            <a:extLst>
              <a:ext uri="{FF2B5EF4-FFF2-40B4-BE49-F238E27FC236}">
                <a16:creationId xmlns:a16="http://schemas.microsoft.com/office/drawing/2014/main" id="{4FEC864C-C24F-52FC-4907-B2516E485D9A}"/>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Change Manager</a:t>
            </a:r>
          </a:p>
        </p:txBody>
      </p:sp>
      <p:sp>
        <p:nvSpPr>
          <p:cNvPr id="5" name="TextBox 19">
            <a:extLst>
              <a:ext uri="{FF2B5EF4-FFF2-40B4-BE49-F238E27FC236}">
                <a16:creationId xmlns:a16="http://schemas.microsoft.com/office/drawing/2014/main" id="{5E8FD578-0910-6C14-BC41-8B9A8A6AC04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Change Calendar</a:t>
            </a:r>
          </a:p>
        </p:txBody>
      </p:sp>
      <p:sp>
        <p:nvSpPr>
          <p:cNvPr id="7" name="TextBox 19">
            <a:extLst>
              <a:ext uri="{FF2B5EF4-FFF2-40B4-BE49-F238E27FC236}">
                <a16:creationId xmlns:a16="http://schemas.microsoft.com/office/drawing/2014/main" id="{0A9A8D2E-D669-6DA4-C21A-D1DD674C0392}"/>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Compliance</a:t>
            </a:r>
          </a:p>
        </p:txBody>
      </p:sp>
      <p:sp>
        <p:nvSpPr>
          <p:cNvPr id="9" name="TextBox 19">
            <a:extLst>
              <a:ext uri="{FF2B5EF4-FFF2-40B4-BE49-F238E27FC236}">
                <a16:creationId xmlns:a16="http://schemas.microsoft.com/office/drawing/2014/main" id="{C52A152A-0803-FDD3-2825-82733A80B385}"/>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Incident Manager</a:t>
            </a:r>
          </a:p>
        </p:txBody>
      </p:sp>
      <p:sp>
        <p:nvSpPr>
          <p:cNvPr id="12" name="TextBox 19">
            <a:extLst>
              <a:ext uri="{FF2B5EF4-FFF2-40B4-BE49-F238E27FC236}">
                <a16:creationId xmlns:a16="http://schemas.microsoft.com/office/drawing/2014/main" id="{03B9BA58-D62E-225F-926D-476EE876D1D0}"/>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Distributor</a:t>
            </a:r>
          </a:p>
        </p:txBody>
      </p:sp>
      <p:sp>
        <p:nvSpPr>
          <p:cNvPr id="14" name="TextBox 19">
            <a:extLst>
              <a:ext uri="{FF2B5EF4-FFF2-40B4-BE49-F238E27FC236}">
                <a16:creationId xmlns:a16="http://schemas.microsoft.com/office/drawing/2014/main" id="{C558B749-C649-55C8-9EE8-E9DC64AE5599}"/>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49" name="Graphic 48">
            <a:extLst>
              <a:ext uri="{FF2B5EF4-FFF2-40B4-BE49-F238E27FC236}">
                <a16:creationId xmlns:a16="http://schemas.microsoft.com/office/drawing/2014/main" id="{089B665F-279E-D3E2-0C59-615452C91C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8905" y="3894323"/>
            <a:ext cx="457200" cy="457200"/>
          </a:xfrm>
          <a:prstGeom prst="rect">
            <a:avLst/>
          </a:prstGeom>
        </p:spPr>
      </p:pic>
      <p:pic>
        <p:nvPicPr>
          <p:cNvPr id="50" name="Graphic 49">
            <a:extLst>
              <a:ext uri="{FF2B5EF4-FFF2-40B4-BE49-F238E27FC236}">
                <a16:creationId xmlns:a16="http://schemas.microsoft.com/office/drawing/2014/main" id="{8EBAE3F6-B0D4-CB53-F6EB-186B6AEDC3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3415" y="3891429"/>
            <a:ext cx="457200" cy="457200"/>
          </a:xfrm>
          <a:prstGeom prst="rect">
            <a:avLst/>
          </a:prstGeom>
        </p:spPr>
      </p:pic>
      <p:pic>
        <p:nvPicPr>
          <p:cNvPr id="51" name="Graphic 50">
            <a:extLst>
              <a:ext uri="{FF2B5EF4-FFF2-40B4-BE49-F238E27FC236}">
                <a16:creationId xmlns:a16="http://schemas.microsoft.com/office/drawing/2014/main" id="{8131EC4B-4C95-D332-D16C-F9409AD4FA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651" y="3893177"/>
            <a:ext cx="457200" cy="457200"/>
          </a:xfrm>
          <a:prstGeom prst="rect">
            <a:avLst/>
          </a:prstGeom>
        </p:spPr>
      </p:pic>
      <p:pic>
        <p:nvPicPr>
          <p:cNvPr id="52" name="Graphic 51">
            <a:extLst>
              <a:ext uri="{FF2B5EF4-FFF2-40B4-BE49-F238E27FC236}">
                <a16:creationId xmlns:a16="http://schemas.microsoft.com/office/drawing/2014/main" id="{46387E27-83D0-0991-2A60-B241A1DA02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7085" y="2787363"/>
            <a:ext cx="457200" cy="457200"/>
          </a:xfrm>
          <a:prstGeom prst="rect">
            <a:avLst/>
          </a:prstGeom>
        </p:spPr>
      </p:pic>
      <p:pic>
        <p:nvPicPr>
          <p:cNvPr id="53" name="Graphic 52">
            <a:extLst>
              <a:ext uri="{FF2B5EF4-FFF2-40B4-BE49-F238E27FC236}">
                <a16:creationId xmlns:a16="http://schemas.microsoft.com/office/drawing/2014/main" id="{EB4E6EEC-3560-D4ED-81EA-CE6BCA2778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91243" y="2787363"/>
            <a:ext cx="457200" cy="457200"/>
          </a:xfrm>
          <a:prstGeom prst="rect">
            <a:avLst/>
          </a:prstGeom>
        </p:spPr>
      </p:pic>
      <p:pic>
        <p:nvPicPr>
          <p:cNvPr id="54" name="Graphic 53">
            <a:extLst>
              <a:ext uri="{FF2B5EF4-FFF2-40B4-BE49-F238E27FC236}">
                <a16:creationId xmlns:a16="http://schemas.microsoft.com/office/drawing/2014/main" id="{A747F3C4-682E-C8C6-B896-05F51A3A2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13415" y="2794000"/>
            <a:ext cx="457200" cy="457200"/>
          </a:xfrm>
          <a:prstGeom prst="rect">
            <a:avLst/>
          </a:prstGeom>
        </p:spPr>
      </p:pic>
      <p:pic>
        <p:nvPicPr>
          <p:cNvPr id="55" name="Graphic 54">
            <a:extLst>
              <a:ext uri="{FF2B5EF4-FFF2-40B4-BE49-F238E27FC236}">
                <a16:creationId xmlns:a16="http://schemas.microsoft.com/office/drawing/2014/main" id="{2CDBF23D-2770-942C-42F8-FFB25403F24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27573" y="2784687"/>
            <a:ext cx="457200" cy="457200"/>
          </a:xfrm>
          <a:prstGeom prst="rect">
            <a:avLst/>
          </a:prstGeom>
        </p:spPr>
      </p:pic>
      <p:pic>
        <p:nvPicPr>
          <p:cNvPr id="56" name="Graphic 55">
            <a:extLst>
              <a:ext uri="{FF2B5EF4-FFF2-40B4-BE49-F238E27FC236}">
                <a16:creationId xmlns:a16="http://schemas.microsoft.com/office/drawing/2014/main" id="{32D63A30-9210-427C-4D3F-48D71C0F03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42125" y="3909053"/>
            <a:ext cx="457200" cy="457200"/>
          </a:xfrm>
          <a:prstGeom prst="rect">
            <a:avLst/>
          </a:prstGeom>
        </p:spPr>
      </p:pic>
      <p:pic>
        <p:nvPicPr>
          <p:cNvPr id="57" name="Graphic 56">
            <a:extLst>
              <a:ext uri="{FF2B5EF4-FFF2-40B4-BE49-F238E27FC236}">
                <a16:creationId xmlns:a16="http://schemas.microsoft.com/office/drawing/2014/main" id="{048EF56C-27CB-9FDE-6B71-AD924A72474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91243" y="3891429"/>
            <a:ext cx="457200" cy="457200"/>
          </a:xfrm>
          <a:prstGeom prst="rect">
            <a:avLst/>
          </a:prstGeom>
        </p:spPr>
      </p:pic>
      <p:pic>
        <p:nvPicPr>
          <p:cNvPr id="58" name="Graphic 57">
            <a:extLst>
              <a:ext uri="{FF2B5EF4-FFF2-40B4-BE49-F238E27FC236}">
                <a16:creationId xmlns:a16="http://schemas.microsoft.com/office/drawing/2014/main" id="{C3B9FDC0-BB60-0ED0-63AD-DFC722D7599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162927" y="2794000"/>
            <a:ext cx="457200" cy="457200"/>
          </a:xfrm>
          <a:prstGeom prst="rect">
            <a:avLst/>
          </a:prstGeom>
        </p:spPr>
      </p:pic>
      <p:pic>
        <p:nvPicPr>
          <p:cNvPr id="59" name="Graphic 58">
            <a:extLst>
              <a:ext uri="{FF2B5EF4-FFF2-40B4-BE49-F238E27FC236}">
                <a16:creationId xmlns:a16="http://schemas.microsoft.com/office/drawing/2014/main" id="{23E5D5CB-28EC-DC5B-E07E-24B3FE164D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91242" y="5036411"/>
            <a:ext cx="457200" cy="457200"/>
          </a:xfrm>
          <a:prstGeom prst="rect">
            <a:avLst/>
          </a:prstGeom>
        </p:spPr>
      </p:pic>
      <p:pic>
        <p:nvPicPr>
          <p:cNvPr id="60" name="Graphic 59">
            <a:extLst>
              <a:ext uri="{FF2B5EF4-FFF2-40B4-BE49-F238E27FC236}">
                <a16:creationId xmlns:a16="http://schemas.microsoft.com/office/drawing/2014/main" id="{2BD5E905-B7D4-4CEB-5895-942A7F43306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164059" y="5036364"/>
            <a:ext cx="457200" cy="457200"/>
          </a:xfrm>
          <a:prstGeom prst="rect">
            <a:avLst/>
          </a:prstGeom>
        </p:spPr>
      </p:pic>
      <p:pic>
        <p:nvPicPr>
          <p:cNvPr id="61" name="Graphic 60">
            <a:extLst>
              <a:ext uri="{FF2B5EF4-FFF2-40B4-BE49-F238E27FC236}">
                <a16:creationId xmlns:a16="http://schemas.microsoft.com/office/drawing/2014/main" id="{CFFD097B-4215-9148-E6BE-0FA1067665E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33520" y="3904000"/>
            <a:ext cx="457200" cy="457200"/>
          </a:xfrm>
          <a:prstGeom prst="rect">
            <a:avLst/>
          </a:prstGeom>
        </p:spPr>
      </p:pic>
      <p:pic>
        <p:nvPicPr>
          <p:cNvPr id="62" name="Graphic 61">
            <a:extLst>
              <a:ext uri="{FF2B5EF4-FFF2-40B4-BE49-F238E27FC236}">
                <a16:creationId xmlns:a16="http://schemas.microsoft.com/office/drawing/2014/main" id="{446A63B7-98FC-6635-E51D-5EC0401B4BA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940447" y="5047616"/>
            <a:ext cx="457200" cy="457200"/>
          </a:xfrm>
          <a:prstGeom prst="rect">
            <a:avLst/>
          </a:prstGeom>
        </p:spPr>
      </p:pic>
      <p:pic>
        <p:nvPicPr>
          <p:cNvPr id="63" name="Graphic 62">
            <a:extLst>
              <a:ext uri="{FF2B5EF4-FFF2-40B4-BE49-F238E27FC236}">
                <a16:creationId xmlns:a16="http://schemas.microsoft.com/office/drawing/2014/main" id="{8450EC99-C428-A73A-BC13-6ED089389EA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940447" y="2794000"/>
            <a:ext cx="457200" cy="457200"/>
          </a:xfrm>
          <a:prstGeom prst="rect">
            <a:avLst/>
          </a:prstGeom>
        </p:spPr>
      </p:pic>
      <p:pic>
        <p:nvPicPr>
          <p:cNvPr id="136192" name="Graphic 136191">
            <a:extLst>
              <a:ext uri="{FF2B5EF4-FFF2-40B4-BE49-F238E27FC236}">
                <a16:creationId xmlns:a16="http://schemas.microsoft.com/office/drawing/2014/main" id="{410B5729-5C53-C757-D97E-4A072714898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377085" y="5034748"/>
            <a:ext cx="457200" cy="457200"/>
          </a:xfrm>
          <a:prstGeom prst="rect">
            <a:avLst/>
          </a:prstGeom>
        </p:spPr>
      </p:pic>
      <p:sp>
        <p:nvSpPr>
          <p:cNvPr id="4" name="Slide Number Placeholder 3">
            <a:extLst>
              <a:ext uri="{FF2B5EF4-FFF2-40B4-BE49-F238E27FC236}">
                <a16:creationId xmlns:a16="http://schemas.microsoft.com/office/drawing/2014/main" id="{19DEAE87-E63B-0C24-5D70-17994859FC20}"/>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security</a:t>
            </a:r>
          </a:p>
        </p:txBody>
      </p:sp>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p:txBody>
      </p:sp>
      <p:pic>
        <p:nvPicPr>
          <p:cNvPr id="24" name="Graphic 23">
            <a:extLst>
              <a:ext uri="{FF2B5EF4-FFF2-40B4-BE49-F238E27FC236}">
                <a16:creationId xmlns:a16="http://schemas.microsoft.com/office/drawing/2014/main" id="{C4DE82B7-E955-F488-776B-449A9B4473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pic>
        <p:nvPicPr>
          <p:cNvPr id="25" name="Graphic 24">
            <a:extLst>
              <a:ext uri="{FF2B5EF4-FFF2-40B4-BE49-F238E27FC236}">
                <a16:creationId xmlns:a16="http://schemas.microsoft.com/office/drawing/2014/main" id="{C45B4598-F030-F22B-E5F9-8D6C58D3C6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526" y="2773363"/>
            <a:ext cx="457200" cy="457200"/>
          </a:xfrm>
          <a:prstGeom prst="rect">
            <a:avLst/>
          </a:prstGeom>
        </p:spPr>
      </p:pic>
      <p:pic>
        <p:nvPicPr>
          <p:cNvPr id="26" name="Graphic 25">
            <a:extLst>
              <a:ext uri="{FF2B5EF4-FFF2-40B4-BE49-F238E27FC236}">
                <a16:creationId xmlns:a16="http://schemas.microsoft.com/office/drawing/2014/main" id="{37EB6FBB-44E3-D7A4-3171-B734666AB0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8168" y="4090988"/>
            <a:ext cx="457200" cy="457200"/>
          </a:xfrm>
          <a:prstGeom prst="rect">
            <a:avLst/>
          </a:prstGeom>
        </p:spPr>
      </p:pic>
      <p:pic>
        <p:nvPicPr>
          <p:cNvPr id="27" name="Graphic 26">
            <a:extLst>
              <a:ext uri="{FF2B5EF4-FFF2-40B4-BE49-F238E27FC236}">
                <a16:creationId xmlns:a16="http://schemas.microsoft.com/office/drawing/2014/main" id="{AED3B9B3-AA1C-DDF2-9D4E-3E06E40F51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48168" y="2806700"/>
            <a:ext cx="457200" cy="457200"/>
          </a:xfrm>
          <a:prstGeom prst="rect">
            <a:avLst/>
          </a:prstGeom>
        </p:spPr>
      </p:pic>
      <p:pic>
        <p:nvPicPr>
          <p:cNvPr id="28" name="Graphic 27">
            <a:extLst>
              <a:ext uri="{FF2B5EF4-FFF2-40B4-BE49-F238E27FC236}">
                <a16:creationId xmlns:a16="http://schemas.microsoft.com/office/drawing/2014/main" id="{613FBA98-F443-F1A7-1CD5-0ED769535FC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70954" y="4116388"/>
            <a:ext cx="457200" cy="457200"/>
          </a:xfrm>
          <a:prstGeom prst="rect">
            <a:avLst/>
          </a:prstGeom>
        </p:spPr>
      </p:pic>
      <p:sp>
        <p:nvSpPr>
          <p:cNvPr id="3" name="Slide Number Placeholder 2">
            <a:extLst>
              <a:ext uri="{FF2B5EF4-FFF2-40B4-BE49-F238E27FC236}">
                <a16:creationId xmlns:a16="http://schemas.microsoft.com/office/drawing/2014/main" id="{94BE7EB8-B356-ACE4-CE07-2E3AC55BF9ED}"/>
              </a:ext>
            </a:extLst>
          </p:cNvPr>
          <p:cNvSpPr>
            <a:spLocks noGrp="1"/>
          </p:cNvSpPr>
          <p:nvPr>
            <p:ph type="sldNum" sz="quarter" idx="11"/>
          </p:nvPr>
        </p:nvSpPr>
        <p:spPr/>
        <p:txBody>
          <a:bodyPr/>
          <a:lstStyle/>
          <a:p>
            <a:fld id="{EB4B8DE2-A4E8-46E4-8BBF-D75455EFF32C}" type="slidenum">
              <a:rPr lang="en-US" smtClean="0"/>
              <a:pPr/>
              <a:t>112</a:t>
            </a:fld>
            <a:endParaRPr lang="en-US"/>
          </a:p>
        </p:txBody>
      </p:sp>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143250" y="4991203"/>
            <a:ext cx="457200" cy="457200"/>
          </a:xfrm>
          <a:prstGeom prst="rect">
            <a:avLst/>
          </a:prstGeom>
        </p:spPr>
      </p:pic>
      <p:sp>
        <p:nvSpPr>
          <p:cNvPr id="3" name="Slide Number Placeholder 2">
            <a:extLst>
              <a:ext uri="{FF2B5EF4-FFF2-40B4-BE49-F238E27FC236}">
                <a16:creationId xmlns:a16="http://schemas.microsoft.com/office/drawing/2014/main" id="{CBA62019-F56B-25C8-619B-FDB3AEE0CDB8}"/>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87676" y="1182688"/>
            <a:ext cx="762000" cy="762000"/>
          </a:xfrm>
          <a:prstGeom prst="rect">
            <a:avLst/>
          </a:prstGeom>
        </p:spPr>
      </p:pic>
      <p:sp>
        <p:nvSpPr>
          <p:cNvPr id="3" name="Slide Number Placeholder 2">
            <a:extLst>
              <a:ext uri="{FF2B5EF4-FFF2-40B4-BE49-F238E27FC236}">
                <a16:creationId xmlns:a16="http://schemas.microsoft.com/office/drawing/2014/main" id="{EBF12A63-C1F4-9CC2-056A-1C0FFD22E8A4}"/>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 name="Graphic 1">
            <a:extLst>
              <a:ext uri="{FF2B5EF4-FFF2-40B4-BE49-F238E27FC236}">
                <a16:creationId xmlns:a16="http://schemas.microsoft.com/office/drawing/2014/main" id="{9417B940-77B9-3DEE-ACDE-94654DAF9C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3" name="TextBox 21">
            <a:extLst>
              <a:ext uri="{FF2B5EF4-FFF2-40B4-BE49-F238E27FC236}">
                <a16:creationId xmlns:a16="http://schemas.microsoft.com/office/drawing/2014/main" id="{17A73086-CCB2-5FD8-D714-B8F344CC297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Service Management Connector (SMC)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7D4E1D3F-4B42-A462-766C-1BD20A22B7C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6" name="Slide Number Placeholder 5">
            <a:extLst>
              <a:ext uri="{FF2B5EF4-FFF2-40B4-BE49-F238E27FC236}">
                <a16:creationId xmlns:a16="http://schemas.microsoft.com/office/drawing/2014/main" id="{A186EF75-49C5-EDB2-7313-7C93A25E49B2}"/>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683454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3" name="Slide Number Placeholder 2">
            <a:extLst>
              <a:ext uri="{FF2B5EF4-FFF2-40B4-BE49-F238E27FC236}">
                <a16:creationId xmlns:a16="http://schemas.microsoft.com/office/drawing/2014/main" id="{7221E47B-5267-287E-3BF0-5360BDBF69DE}"/>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Telco Network Builder</a:t>
            </a:r>
          </a:p>
        </p:txBody>
      </p:sp>
      <p:pic>
        <p:nvPicPr>
          <p:cNvPr id="5" name="Graphic 4">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Tree>
    <p:extLst>
      <p:ext uri="{BB962C8B-B14F-4D97-AF65-F5344CB8AC3E}">
        <p14:creationId xmlns:p14="http://schemas.microsoft.com/office/powerpoint/2010/main" val="16447407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C872406-DB89-61C8-C129-AF39D8B9931B}"/>
              </a:ext>
            </a:extLst>
          </p:cNvPr>
          <p:cNvSpPr>
            <a:spLocks noGrp="1"/>
          </p:cNvSpPr>
          <p:nvPr>
            <p:ph type="sldNum" sz="quarter" idx="10"/>
          </p:nvPr>
        </p:nvSpPr>
        <p:spPr/>
        <p:txBody>
          <a:bodyPr/>
          <a:lstStyle/>
          <a:p>
            <a:fld id="{EB4B8DE2-A4E8-46E4-8BBF-D75455EFF32C}" type="slidenum">
              <a:rPr lang="en-US" smtClean="0"/>
              <a:pPr/>
              <a:t>117</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Cloud Digital Interface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ECE3FCF-4DCA-E66B-595D-59C559F39055}"/>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MediaTailor</a:t>
            </a:r>
          </a:p>
        </p:txBody>
      </p:sp>
      <p:sp>
        <p:nvSpPr>
          <p:cNvPr id="3" name="Slide Number Placeholder 2">
            <a:extLst>
              <a:ext uri="{FF2B5EF4-FFF2-40B4-BE49-F238E27FC236}">
                <a16:creationId xmlns:a16="http://schemas.microsoft.com/office/drawing/2014/main" id="{023FEBF7-22F7-11B7-19D3-47B0CC8AC29F}"/>
              </a:ext>
            </a:extLst>
          </p:cNvPr>
          <p:cNvSpPr>
            <a:spLocks noGrp="1"/>
          </p:cNvSpPr>
          <p:nvPr>
            <p:ph type="sldNum" sz="quarter" idx="11"/>
          </p:nvPr>
        </p:nvSpPr>
        <p:spPr/>
        <p:txBody>
          <a:bodyPr/>
          <a:lstStyle/>
          <a:p>
            <a:fld id="{EB4B8DE2-A4E8-46E4-8BBF-D75455EFF32C}" type="slidenum">
              <a:rPr lang="en-US" smtClean="0"/>
              <a:pPr/>
              <a:t>119</a:t>
            </a:fld>
            <a:endParaRPr lang="en-US"/>
          </a:p>
        </p:txBody>
      </p:sp>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12</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Guidelines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Diagram and element guidance</a:t>
            </a:r>
          </a:p>
        </p:txBody>
      </p:sp>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Server</a:t>
            </a:r>
          </a:p>
        </p:txBody>
      </p:sp>
      <p:sp>
        <p:nvSpPr>
          <p:cNvPr id="3" name="Slide Number Placeholder 2">
            <a:extLst>
              <a:ext uri="{FF2B5EF4-FFF2-40B4-BE49-F238E27FC236}">
                <a16:creationId xmlns:a16="http://schemas.microsoft.com/office/drawing/2014/main" id="{74BC9E55-AAC5-F0B2-55E8-9F98DC860785}"/>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Nimble Studio</a:t>
            </a:r>
          </a:p>
        </p:txBody>
      </p:sp>
      <p:sp>
        <p:nvSpPr>
          <p:cNvPr id="3" name="Slide Number Placeholder 2">
            <a:extLst>
              <a:ext uri="{FF2B5EF4-FFF2-40B4-BE49-F238E27FC236}">
                <a16:creationId xmlns:a16="http://schemas.microsoft.com/office/drawing/2014/main" id="{B240560A-0864-A625-A9E9-5621BD96D26A}"/>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658695C-BC0C-849E-18FA-156105CB9388}"/>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a:t>Migration &amp;</a:t>
            </a:r>
            <a:br>
              <a:rPr lang="en-US" altLang="en-US"/>
            </a:br>
            <a:r>
              <a:rPr lang="en-US" altLang="en-US"/>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a:t>
            </a:r>
          </a:p>
        </p:txBody>
      </p:sp>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FTP</a:t>
            </a:r>
          </a:p>
        </p:txBody>
      </p:sp>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Refactor Spaces environments</a:t>
            </a:r>
          </a:p>
        </p:txBody>
      </p:sp>
      <p:sp>
        <p:nvSpPr>
          <p:cNvPr id="2" name="TextBox 17">
            <a:extLst>
              <a:ext uri="{FF2B5EF4-FFF2-40B4-BE49-F238E27FC236}">
                <a16:creationId xmlns:a16="http://schemas.microsoft.com/office/drawing/2014/main" id="{2C77D230-5BBF-9CFC-AD67-E2058BCBCE63}"/>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AS2</a:t>
            </a:r>
          </a:p>
        </p:txBody>
      </p:sp>
      <p:sp>
        <p:nvSpPr>
          <p:cNvPr id="6" name="TextBox 16">
            <a:extLst>
              <a:ext uri="{FF2B5EF4-FFF2-40B4-BE49-F238E27FC236}">
                <a16:creationId xmlns:a16="http://schemas.microsoft.com/office/drawing/2014/main" id="{374AD368-F4E6-057F-7C5D-2D1371E57208}"/>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Discovery</a:t>
            </a:r>
          </a:p>
        </p:txBody>
      </p:sp>
      <p:sp>
        <p:nvSpPr>
          <p:cNvPr id="8" name="TextBox 15">
            <a:extLst>
              <a:ext uri="{FF2B5EF4-FFF2-40B4-BE49-F238E27FC236}">
                <a16:creationId xmlns:a16="http://schemas.microsoft.com/office/drawing/2014/main" id="{FA6AF205-7F00-F93D-F63C-B40646556120}"/>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Agentless Collector</a:t>
            </a:r>
          </a:p>
        </p:txBody>
      </p:sp>
      <p:sp>
        <p:nvSpPr>
          <p:cNvPr id="9" name="TextBox 16">
            <a:extLst>
              <a:ext uri="{FF2B5EF4-FFF2-40B4-BE49-F238E27FC236}">
                <a16:creationId xmlns:a16="http://schemas.microsoft.com/office/drawing/2014/main" id="{A90B37D3-45E2-FF63-8D9E-D625F6DBF0FD}"/>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Discovery Agent</a:t>
            </a:r>
          </a:p>
        </p:txBody>
      </p:sp>
      <p:sp>
        <p:nvSpPr>
          <p:cNvPr id="10" name="TextBox 17">
            <a:extLst>
              <a:ext uri="{FF2B5EF4-FFF2-40B4-BE49-F238E27FC236}">
                <a16:creationId xmlns:a16="http://schemas.microsoft.com/office/drawing/2014/main" id="{72A65921-FF77-3A9F-83F6-55DE718843CD}"/>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Migration Evaluator Collector</a:t>
            </a:r>
          </a:p>
        </p:txBody>
      </p:sp>
      <p:pic>
        <p:nvPicPr>
          <p:cNvPr id="53" name="Graphic 52">
            <a:extLst>
              <a:ext uri="{FF2B5EF4-FFF2-40B4-BE49-F238E27FC236}">
                <a16:creationId xmlns:a16="http://schemas.microsoft.com/office/drawing/2014/main" id="{03450324-70AE-6AC3-9E6B-0A3E3D27F0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5952" y="2797175"/>
            <a:ext cx="457200" cy="457200"/>
          </a:xfrm>
          <a:prstGeom prst="rect">
            <a:avLst/>
          </a:prstGeom>
        </p:spPr>
      </p:pic>
      <p:pic>
        <p:nvPicPr>
          <p:cNvPr id="54" name="Graphic 53">
            <a:extLst>
              <a:ext uri="{FF2B5EF4-FFF2-40B4-BE49-F238E27FC236}">
                <a16:creationId xmlns:a16="http://schemas.microsoft.com/office/drawing/2014/main" id="{2C15988B-ABFD-C600-DD82-6BF0DB50DF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pic>
        <p:nvPicPr>
          <p:cNvPr id="55" name="Graphic 54">
            <a:extLst>
              <a:ext uri="{FF2B5EF4-FFF2-40B4-BE49-F238E27FC236}">
                <a16:creationId xmlns:a16="http://schemas.microsoft.com/office/drawing/2014/main" id="{620C05A7-E34D-2C1F-CBD9-6278FC00E5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07612" y="3842744"/>
            <a:ext cx="457200" cy="457200"/>
          </a:xfrm>
          <a:prstGeom prst="rect">
            <a:avLst/>
          </a:prstGeom>
        </p:spPr>
      </p:pic>
      <p:pic>
        <p:nvPicPr>
          <p:cNvPr id="56" name="Graphic 55">
            <a:extLst>
              <a:ext uri="{FF2B5EF4-FFF2-40B4-BE49-F238E27FC236}">
                <a16:creationId xmlns:a16="http://schemas.microsoft.com/office/drawing/2014/main" id="{F6E98481-5E75-30E7-9196-A827F68423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36125" y="3849168"/>
            <a:ext cx="457200" cy="457200"/>
          </a:xfrm>
          <a:prstGeom prst="rect">
            <a:avLst/>
          </a:prstGeom>
        </p:spPr>
      </p:pic>
      <p:pic>
        <p:nvPicPr>
          <p:cNvPr id="57" name="Graphic 56">
            <a:extLst>
              <a:ext uri="{FF2B5EF4-FFF2-40B4-BE49-F238E27FC236}">
                <a16:creationId xmlns:a16="http://schemas.microsoft.com/office/drawing/2014/main" id="{3961A85D-40E1-DE85-AB96-7C44ED87973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64693" y="2795212"/>
            <a:ext cx="457200" cy="457200"/>
          </a:xfrm>
          <a:prstGeom prst="rect">
            <a:avLst/>
          </a:prstGeom>
        </p:spPr>
      </p:pic>
      <p:pic>
        <p:nvPicPr>
          <p:cNvPr id="58" name="Graphic 57">
            <a:extLst>
              <a:ext uri="{FF2B5EF4-FFF2-40B4-BE49-F238E27FC236}">
                <a16:creationId xmlns:a16="http://schemas.microsoft.com/office/drawing/2014/main" id="{0E44564C-FA29-5E79-4A7A-D60A8C097B6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64693" y="4896844"/>
            <a:ext cx="457200" cy="457200"/>
          </a:xfrm>
          <a:prstGeom prst="rect">
            <a:avLst/>
          </a:prstGeom>
        </p:spPr>
      </p:pic>
      <p:pic>
        <p:nvPicPr>
          <p:cNvPr id="59" name="Graphic 58">
            <a:extLst>
              <a:ext uri="{FF2B5EF4-FFF2-40B4-BE49-F238E27FC236}">
                <a16:creationId xmlns:a16="http://schemas.microsoft.com/office/drawing/2014/main" id="{C72118A2-9171-08C7-6CD7-CAE53428F6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64778" y="3849168"/>
            <a:ext cx="457200" cy="457200"/>
          </a:xfrm>
          <a:prstGeom prst="rect">
            <a:avLst/>
          </a:prstGeom>
        </p:spPr>
      </p:pic>
      <p:pic>
        <p:nvPicPr>
          <p:cNvPr id="60" name="Graphic 59">
            <a:extLst>
              <a:ext uri="{FF2B5EF4-FFF2-40B4-BE49-F238E27FC236}">
                <a16:creationId xmlns:a16="http://schemas.microsoft.com/office/drawing/2014/main" id="{A3BC0F31-2B65-3BB6-BE59-1C83FCDD051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pic>
        <p:nvPicPr>
          <p:cNvPr id="61" name="Graphic 60">
            <a:extLst>
              <a:ext uri="{FF2B5EF4-FFF2-40B4-BE49-F238E27FC236}">
                <a16:creationId xmlns:a16="http://schemas.microsoft.com/office/drawing/2014/main" id="{BF191C2D-7A7B-5AF6-D4FF-DA50453427D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697788" y="2803525"/>
            <a:ext cx="457200" cy="457200"/>
          </a:xfrm>
          <a:prstGeom prst="rect">
            <a:avLst/>
          </a:prstGeom>
        </p:spPr>
      </p:pic>
      <p:pic>
        <p:nvPicPr>
          <p:cNvPr id="62" name="Graphic 61">
            <a:extLst>
              <a:ext uri="{FF2B5EF4-FFF2-40B4-BE49-F238E27FC236}">
                <a16:creationId xmlns:a16="http://schemas.microsoft.com/office/drawing/2014/main" id="{8E04717A-73BD-D460-1C02-32B4D4200F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34860" y="4896844"/>
            <a:ext cx="457200" cy="457200"/>
          </a:xfrm>
          <a:prstGeom prst="rect">
            <a:avLst/>
          </a:prstGeom>
        </p:spPr>
      </p:pic>
      <p:pic>
        <p:nvPicPr>
          <p:cNvPr id="63" name="Graphic 62">
            <a:extLst>
              <a:ext uri="{FF2B5EF4-FFF2-40B4-BE49-F238E27FC236}">
                <a16:creationId xmlns:a16="http://schemas.microsoft.com/office/drawing/2014/main" id="{97A73C2F-CDAA-8EAE-CC80-2B42DB87FC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134860" y="3840335"/>
            <a:ext cx="457200" cy="457200"/>
          </a:xfrm>
          <a:prstGeom prst="rect">
            <a:avLst/>
          </a:prstGeom>
        </p:spPr>
      </p:pic>
      <p:pic>
        <p:nvPicPr>
          <p:cNvPr id="146432" name="Graphic 146431">
            <a:extLst>
              <a:ext uri="{FF2B5EF4-FFF2-40B4-BE49-F238E27FC236}">
                <a16:creationId xmlns:a16="http://schemas.microsoft.com/office/drawing/2014/main" id="{6EC59398-2F02-18FC-2E4A-24BFB44AF3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30474" y="2794373"/>
            <a:ext cx="457200" cy="457200"/>
          </a:xfrm>
          <a:prstGeom prst="rect">
            <a:avLst/>
          </a:prstGeom>
        </p:spPr>
      </p:pic>
      <p:sp>
        <p:nvSpPr>
          <p:cNvPr id="4" name="Slide Number Placeholder 3">
            <a:extLst>
              <a:ext uri="{FF2B5EF4-FFF2-40B4-BE49-F238E27FC236}">
                <a16:creationId xmlns:a16="http://schemas.microsoft.com/office/drawing/2014/main" id="{6329B2AE-6610-2FAC-3E8F-41044D7984BC}"/>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Developer</a:t>
            </a:r>
          </a:p>
        </p:txBody>
      </p:sp>
      <p:pic>
        <p:nvPicPr>
          <p:cNvPr id="13" name="Graphic 12">
            <a:extLst>
              <a:ext uri="{FF2B5EF4-FFF2-40B4-BE49-F238E27FC236}">
                <a16:creationId xmlns:a16="http://schemas.microsoft.com/office/drawing/2014/main" id="{614EEBE8-2713-6AB5-C29B-902A29E23D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858" y="3798657"/>
            <a:ext cx="457200" cy="457200"/>
          </a:xfrm>
          <a:prstGeom prst="rect">
            <a:avLst/>
          </a:prstGeom>
        </p:spPr>
      </p:pic>
      <p:pic>
        <p:nvPicPr>
          <p:cNvPr id="23" name="Graphic 22">
            <a:extLst>
              <a:ext uri="{FF2B5EF4-FFF2-40B4-BE49-F238E27FC236}">
                <a16:creationId xmlns:a16="http://schemas.microsoft.com/office/drawing/2014/main" id="{CF8E107A-B0E5-7724-FA67-BDAFAE2E1C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7565" y="4964113"/>
            <a:ext cx="457200" cy="457200"/>
          </a:xfrm>
          <a:prstGeom prst="rect">
            <a:avLst/>
          </a:prstGeom>
        </p:spPr>
      </p:pic>
      <p:pic>
        <p:nvPicPr>
          <p:cNvPr id="33" name="Graphic 32">
            <a:extLst>
              <a:ext uri="{FF2B5EF4-FFF2-40B4-BE49-F238E27FC236}">
                <a16:creationId xmlns:a16="http://schemas.microsoft.com/office/drawing/2014/main" id="{A1B16763-9B3E-710C-2C22-812AA1AB3D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13700" y="3816271"/>
            <a:ext cx="457200" cy="457200"/>
          </a:xfrm>
          <a:prstGeom prst="rect">
            <a:avLst/>
          </a:prstGeom>
        </p:spPr>
      </p:pic>
      <p:pic>
        <p:nvPicPr>
          <p:cNvPr id="34" name="Graphic 33">
            <a:extLst>
              <a:ext uri="{FF2B5EF4-FFF2-40B4-BE49-F238E27FC236}">
                <a16:creationId xmlns:a16="http://schemas.microsoft.com/office/drawing/2014/main" id="{11E04B5E-1089-9385-C7EB-9BCBEAEEB0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08916" y="2791244"/>
            <a:ext cx="457200" cy="457200"/>
          </a:xfrm>
          <a:prstGeom prst="rect">
            <a:avLst/>
          </a:prstGeom>
        </p:spPr>
      </p:pic>
      <p:pic>
        <p:nvPicPr>
          <p:cNvPr id="35" name="Graphic 34">
            <a:extLst>
              <a:ext uri="{FF2B5EF4-FFF2-40B4-BE49-F238E27FC236}">
                <a16:creationId xmlns:a16="http://schemas.microsoft.com/office/drawing/2014/main" id="{39AAC7E9-5121-BE13-D7DF-F1C46B9BE4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13700" y="2792413"/>
            <a:ext cx="457200" cy="457200"/>
          </a:xfrm>
          <a:prstGeom prst="rect">
            <a:avLst/>
          </a:prstGeom>
        </p:spPr>
      </p:pic>
      <p:sp>
        <p:nvSpPr>
          <p:cNvPr id="3" name="Slide Number Placeholder 2">
            <a:extLst>
              <a:ext uri="{FF2B5EF4-FFF2-40B4-BE49-F238E27FC236}">
                <a16:creationId xmlns:a16="http://schemas.microsoft.com/office/drawing/2014/main" id="{C4F5CAED-A0ED-DB53-6C6C-87EAD5C1EF8E}"/>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6" name="Graphic 18">
            <a:extLst>
              <a:ext uri="{FF2B5EF4-FFF2-40B4-BE49-F238E27FC236}">
                <a16:creationId xmlns:a16="http://schemas.microsoft.com/office/drawing/2014/main" id="{A25EB68B-FC57-A4AF-5DE4-68F63AD5D8A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37BA908-43B8-3769-B998-205A94270E79}"/>
              </a:ext>
            </a:extLst>
          </p:cNvPr>
          <p:cNvSpPr>
            <a:spLocks noGrp="1"/>
          </p:cNvSpPr>
          <p:nvPr>
            <p:ph type="sldNum" sz="quarter" idx="10"/>
          </p:nvPr>
        </p:nvSpPr>
        <p:spPr/>
        <p:txBody>
          <a:bodyPr/>
          <a:lstStyle/>
          <a:p>
            <a:fld id="{EB4B8DE2-A4E8-46E4-8BBF-D75455EFF32C}" type="slidenum">
              <a:rPr lang="en-US" smtClean="0"/>
              <a:pPr/>
              <a:t>125</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Edge location</a:t>
            </a:r>
          </a:p>
        </p:txBody>
      </p:sp>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Streaming distribution</a:t>
            </a:r>
          </a:p>
        </p:txBody>
      </p:sp>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Functions</a:t>
            </a:r>
          </a:p>
        </p:txBody>
      </p:sp>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 table</a:t>
            </a:r>
          </a:p>
        </p:txBody>
      </p:sp>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DNS firewall</a:t>
            </a:r>
          </a:p>
        </p:txBody>
      </p:sp>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a:t>
            </a:r>
          </a:p>
        </p:txBody>
      </p:sp>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query logging</a:t>
            </a:r>
          </a:p>
        </p:txBody>
      </p:sp>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Readiness checks</a:t>
            </a:r>
          </a:p>
        </p:txBody>
      </p:sp>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Routing controls</a:t>
            </a:r>
          </a:p>
        </p:txBody>
      </p:sp>
      <p:sp>
        <p:nvSpPr>
          <p:cNvPr id="45" name="TextBox 18">
            <a:extLst>
              <a:ext uri="{FF2B5EF4-FFF2-40B4-BE49-F238E27FC236}">
                <a16:creationId xmlns:a16="http://schemas.microsoft.com/office/drawing/2014/main" id="{47EDF92A-5579-D04A-8219-2CB44A1A9ADB}"/>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Attachment</a:t>
            </a:r>
          </a:p>
        </p:txBody>
      </p:sp>
      <p:pic>
        <p:nvPicPr>
          <p:cNvPr id="48" name="Graphic 47">
            <a:extLst>
              <a:ext uri="{FF2B5EF4-FFF2-40B4-BE49-F238E27FC236}">
                <a16:creationId xmlns:a16="http://schemas.microsoft.com/office/drawing/2014/main" id="{58454775-2702-585D-C07C-647198325F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1266" y="4887916"/>
            <a:ext cx="457200" cy="457200"/>
          </a:xfrm>
          <a:prstGeom prst="rect">
            <a:avLst/>
          </a:prstGeom>
        </p:spPr>
      </p:pic>
      <p:pic>
        <p:nvPicPr>
          <p:cNvPr id="49" name="Graphic 48">
            <a:extLst>
              <a:ext uri="{FF2B5EF4-FFF2-40B4-BE49-F238E27FC236}">
                <a16:creationId xmlns:a16="http://schemas.microsoft.com/office/drawing/2014/main" id="{B93FFB06-5EF1-73FB-26E5-4E88539909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81878" y="3865958"/>
            <a:ext cx="457200" cy="457200"/>
          </a:xfrm>
          <a:prstGeom prst="rect">
            <a:avLst/>
          </a:prstGeom>
        </p:spPr>
      </p:pic>
      <p:pic>
        <p:nvPicPr>
          <p:cNvPr id="50" name="Graphic 49">
            <a:extLst>
              <a:ext uri="{FF2B5EF4-FFF2-40B4-BE49-F238E27FC236}">
                <a16:creationId xmlns:a16="http://schemas.microsoft.com/office/drawing/2014/main" id="{E1287659-B388-1E52-D6F2-E2C976B550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81878" y="2810522"/>
            <a:ext cx="457200" cy="457200"/>
          </a:xfrm>
          <a:prstGeom prst="rect">
            <a:avLst/>
          </a:prstGeom>
        </p:spPr>
      </p:pic>
      <p:pic>
        <p:nvPicPr>
          <p:cNvPr id="51" name="Graphic 50">
            <a:extLst>
              <a:ext uri="{FF2B5EF4-FFF2-40B4-BE49-F238E27FC236}">
                <a16:creationId xmlns:a16="http://schemas.microsoft.com/office/drawing/2014/main" id="{55EDAA2D-E98D-DB33-51D0-67C9BAEDCD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18191" y="4887916"/>
            <a:ext cx="457200" cy="457200"/>
          </a:xfrm>
          <a:prstGeom prst="rect">
            <a:avLst/>
          </a:prstGeom>
        </p:spPr>
      </p:pic>
      <p:pic>
        <p:nvPicPr>
          <p:cNvPr id="52" name="Graphic 51">
            <a:extLst>
              <a:ext uri="{FF2B5EF4-FFF2-40B4-BE49-F238E27FC236}">
                <a16:creationId xmlns:a16="http://schemas.microsoft.com/office/drawing/2014/main" id="{CAC42323-C162-13AE-755B-61D3181EBE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99960" y="3865958"/>
            <a:ext cx="457200" cy="457200"/>
          </a:xfrm>
          <a:prstGeom prst="rect">
            <a:avLst/>
          </a:prstGeom>
        </p:spPr>
      </p:pic>
      <p:pic>
        <p:nvPicPr>
          <p:cNvPr id="53" name="Graphic 52">
            <a:extLst>
              <a:ext uri="{FF2B5EF4-FFF2-40B4-BE49-F238E27FC236}">
                <a16:creationId xmlns:a16="http://schemas.microsoft.com/office/drawing/2014/main" id="{A9A3A98E-83F6-AC03-A151-9FA807092F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91266" y="3861823"/>
            <a:ext cx="457200" cy="457200"/>
          </a:xfrm>
          <a:prstGeom prst="rect">
            <a:avLst/>
          </a:prstGeom>
        </p:spPr>
      </p:pic>
      <p:pic>
        <p:nvPicPr>
          <p:cNvPr id="54" name="Graphic 53">
            <a:extLst>
              <a:ext uri="{FF2B5EF4-FFF2-40B4-BE49-F238E27FC236}">
                <a16:creationId xmlns:a16="http://schemas.microsoft.com/office/drawing/2014/main" id="{F316E73C-ED29-03B7-02F4-C78DC81A40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5898" y="3871773"/>
            <a:ext cx="457200" cy="457200"/>
          </a:xfrm>
          <a:prstGeom prst="rect">
            <a:avLst/>
          </a:prstGeom>
        </p:spPr>
      </p:pic>
      <p:pic>
        <p:nvPicPr>
          <p:cNvPr id="61" name="Graphic 60">
            <a:extLst>
              <a:ext uri="{FF2B5EF4-FFF2-40B4-BE49-F238E27FC236}">
                <a16:creationId xmlns:a16="http://schemas.microsoft.com/office/drawing/2014/main" id="{7A224C1F-7DFB-FF3B-FB86-C1BF810F6CF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791266" y="2805988"/>
            <a:ext cx="457200" cy="457200"/>
          </a:xfrm>
          <a:prstGeom prst="rect">
            <a:avLst/>
          </a:prstGeom>
        </p:spPr>
      </p:pic>
      <p:pic>
        <p:nvPicPr>
          <p:cNvPr id="62" name="Graphic 61">
            <a:extLst>
              <a:ext uri="{FF2B5EF4-FFF2-40B4-BE49-F238E27FC236}">
                <a16:creationId xmlns:a16="http://schemas.microsoft.com/office/drawing/2014/main" id="{A2E2A4D9-1DAC-A558-3BB7-3EDCCF33A31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00654" y="2807478"/>
            <a:ext cx="457200" cy="457200"/>
          </a:xfrm>
          <a:prstGeom prst="rect">
            <a:avLst/>
          </a:prstGeom>
        </p:spPr>
      </p:pic>
      <p:pic>
        <p:nvPicPr>
          <p:cNvPr id="63" name="Graphic 62">
            <a:extLst>
              <a:ext uri="{FF2B5EF4-FFF2-40B4-BE49-F238E27FC236}">
                <a16:creationId xmlns:a16="http://schemas.microsoft.com/office/drawing/2014/main" id="{46516EC8-727F-FC9D-DDF4-6CAFD6821F9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30965" y="3861823"/>
            <a:ext cx="457200" cy="457200"/>
          </a:xfrm>
          <a:prstGeom prst="rect">
            <a:avLst/>
          </a:prstGeom>
        </p:spPr>
      </p:pic>
      <p:pic>
        <p:nvPicPr>
          <p:cNvPr id="152576" name="Graphic 152575">
            <a:extLst>
              <a:ext uri="{FF2B5EF4-FFF2-40B4-BE49-F238E27FC236}">
                <a16:creationId xmlns:a16="http://schemas.microsoft.com/office/drawing/2014/main" id="{DAB71A8B-431D-4011-9163-5DE7411E862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969360" y="2807478"/>
            <a:ext cx="457200" cy="457200"/>
          </a:xfrm>
          <a:prstGeom prst="rect">
            <a:avLst/>
          </a:prstGeom>
        </p:spPr>
      </p:pic>
      <p:pic>
        <p:nvPicPr>
          <p:cNvPr id="152577" name="Graphic 152576">
            <a:extLst>
              <a:ext uri="{FF2B5EF4-FFF2-40B4-BE49-F238E27FC236}">
                <a16:creationId xmlns:a16="http://schemas.microsoft.com/office/drawing/2014/main" id="{3AC493A6-E513-C12F-A5F1-A5ADA81FF5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837315" y="2805988"/>
            <a:ext cx="457200" cy="457200"/>
          </a:xfrm>
          <a:prstGeom prst="rect">
            <a:avLst/>
          </a:prstGeom>
        </p:spPr>
      </p:pic>
      <p:pic>
        <p:nvPicPr>
          <p:cNvPr id="152580" name="Graphic 152579">
            <a:extLst>
              <a:ext uri="{FF2B5EF4-FFF2-40B4-BE49-F238E27FC236}">
                <a16:creationId xmlns:a16="http://schemas.microsoft.com/office/drawing/2014/main" id="{EE752C21-5E46-9098-4331-17CA0D9B389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26582" y="2801813"/>
            <a:ext cx="457200" cy="457200"/>
          </a:xfrm>
          <a:prstGeom prst="rect">
            <a:avLst/>
          </a:prstGeom>
        </p:spPr>
      </p:pic>
      <p:sp>
        <p:nvSpPr>
          <p:cNvPr id="3" name="Slide Number Placeholder 2">
            <a:extLst>
              <a:ext uri="{FF2B5EF4-FFF2-40B4-BE49-F238E27FC236}">
                <a16:creationId xmlns:a16="http://schemas.microsoft.com/office/drawing/2014/main" id="{45BDC23F-F05E-ED64-AB7C-C1474C83C666}"/>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Network access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Router</a:t>
            </a:r>
          </a:p>
        </p:txBody>
      </p:sp>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Reachability Analyzer</a:t>
            </a:r>
          </a:p>
        </p:txBody>
      </p:sp>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Carrier gateway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39" name="TextBox 22">
            <a:extLst>
              <a:ext uri="{FF2B5EF4-FFF2-40B4-BE49-F238E27FC236}">
                <a16:creationId xmlns:a16="http://schemas.microsoft.com/office/drawing/2014/main" id="{D7E0AE19-98CB-F74E-84A9-FF3B1DB0215D}"/>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Network Access Analyzer</a:t>
            </a:r>
          </a:p>
        </p:txBody>
      </p:sp>
      <p:sp>
        <p:nvSpPr>
          <p:cNvPr id="2" name="TextBox 22">
            <a:extLst>
              <a:ext uri="{FF2B5EF4-FFF2-40B4-BE49-F238E27FC236}">
                <a16:creationId xmlns:a16="http://schemas.microsoft.com/office/drawing/2014/main" id="{FCDCCFA7-134E-EA68-DAD0-F99B73012486}"/>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private cloud (VPC)</a:t>
            </a:r>
          </a:p>
        </p:txBody>
      </p:sp>
      <p:pic>
        <p:nvPicPr>
          <p:cNvPr id="44" name="Graphic 43">
            <a:extLst>
              <a:ext uri="{FF2B5EF4-FFF2-40B4-BE49-F238E27FC236}">
                <a16:creationId xmlns:a16="http://schemas.microsoft.com/office/drawing/2014/main" id="{3EF2112A-428A-DF3B-FFFC-F78F4A7A7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5900" y="5001810"/>
            <a:ext cx="457200" cy="457200"/>
          </a:xfrm>
          <a:prstGeom prst="rect">
            <a:avLst/>
          </a:prstGeom>
        </p:spPr>
      </p:pic>
      <p:pic>
        <p:nvPicPr>
          <p:cNvPr id="45" name="Graphic 44">
            <a:extLst>
              <a:ext uri="{FF2B5EF4-FFF2-40B4-BE49-F238E27FC236}">
                <a16:creationId xmlns:a16="http://schemas.microsoft.com/office/drawing/2014/main" id="{6AE14206-5D35-D361-9114-D42334147F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0654" y="5001810"/>
            <a:ext cx="457200" cy="457200"/>
          </a:xfrm>
          <a:prstGeom prst="rect">
            <a:avLst/>
          </a:prstGeom>
        </p:spPr>
      </p:pic>
      <p:pic>
        <p:nvPicPr>
          <p:cNvPr id="46" name="Graphic 45">
            <a:extLst>
              <a:ext uri="{FF2B5EF4-FFF2-40B4-BE49-F238E27FC236}">
                <a16:creationId xmlns:a16="http://schemas.microsoft.com/office/drawing/2014/main" id="{9CD5C24E-99D3-3377-6FD3-6C3240BE52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46029" y="5001810"/>
            <a:ext cx="457200" cy="457200"/>
          </a:xfrm>
          <a:prstGeom prst="rect">
            <a:avLst/>
          </a:prstGeom>
        </p:spPr>
      </p:pic>
      <p:pic>
        <p:nvPicPr>
          <p:cNvPr id="47" name="Graphic 46">
            <a:extLst>
              <a:ext uri="{FF2B5EF4-FFF2-40B4-BE49-F238E27FC236}">
                <a16:creationId xmlns:a16="http://schemas.microsoft.com/office/drawing/2014/main" id="{278E8E89-A82C-7EB4-08F9-8109053E68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56461" y="5001810"/>
            <a:ext cx="457200" cy="457200"/>
          </a:xfrm>
          <a:prstGeom prst="rect">
            <a:avLst/>
          </a:prstGeom>
        </p:spPr>
      </p:pic>
      <p:pic>
        <p:nvPicPr>
          <p:cNvPr id="48" name="Graphic 47">
            <a:extLst>
              <a:ext uri="{FF2B5EF4-FFF2-40B4-BE49-F238E27FC236}">
                <a16:creationId xmlns:a16="http://schemas.microsoft.com/office/drawing/2014/main" id="{5BBD4F7E-1AE5-54C3-58A3-188D2D4685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7251" y="2804320"/>
            <a:ext cx="457200" cy="457200"/>
          </a:xfrm>
          <a:prstGeom prst="rect">
            <a:avLst/>
          </a:prstGeom>
        </p:spPr>
      </p:pic>
      <p:pic>
        <p:nvPicPr>
          <p:cNvPr id="49" name="Graphic 48">
            <a:extLst>
              <a:ext uri="{FF2B5EF4-FFF2-40B4-BE49-F238E27FC236}">
                <a16:creationId xmlns:a16="http://schemas.microsoft.com/office/drawing/2014/main" id="{FE8C8E33-BAB3-4F4A-C4DB-6FBE19DBDB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3919681"/>
            <a:ext cx="457200" cy="457200"/>
          </a:xfrm>
          <a:prstGeom prst="rect">
            <a:avLst/>
          </a:prstGeom>
        </p:spPr>
      </p:pic>
      <p:pic>
        <p:nvPicPr>
          <p:cNvPr id="50" name="Graphic 49">
            <a:extLst>
              <a:ext uri="{FF2B5EF4-FFF2-40B4-BE49-F238E27FC236}">
                <a16:creationId xmlns:a16="http://schemas.microsoft.com/office/drawing/2014/main" id="{091070D4-AE67-7ACD-AF91-F5E7D672734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pic>
        <p:nvPicPr>
          <p:cNvPr id="51" name="Graphic 50">
            <a:extLst>
              <a:ext uri="{FF2B5EF4-FFF2-40B4-BE49-F238E27FC236}">
                <a16:creationId xmlns:a16="http://schemas.microsoft.com/office/drawing/2014/main" id="{54A8DACA-35BB-E0ED-720F-70A03E87C5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92605" y="2804320"/>
            <a:ext cx="457200" cy="457200"/>
          </a:xfrm>
          <a:prstGeom prst="rect">
            <a:avLst/>
          </a:prstGeom>
        </p:spPr>
      </p:pic>
      <p:pic>
        <p:nvPicPr>
          <p:cNvPr id="52" name="Graphic 51">
            <a:extLst>
              <a:ext uri="{FF2B5EF4-FFF2-40B4-BE49-F238E27FC236}">
                <a16:creationId xmlns:a16="http://schemas.microsoft.com/office/drawing/2014/main" id="{E07BFE76-7641-9A01-590B-50850E43C8E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68675" y="5001810"/>
            <a:ext cx="457200" cy="457200"/>
          </a:xfrm>
          <a:prstGeom prst="rect">
            <a:avLst/>
          </a:prstGeom>
        </p:spPr>
      </p:pic>
      <p:pic>
        <p:nvPicPr>
          <p:cNvPr id="53" name="Graphic 52">
            <a:extLst>
              <a:ext uri="{FF2B5EF4-FFF2-40B4-BE49-F238E27FC236}">
                <a16:creationId xmlns:a16="http://schemas.microsoft.com/office/drawing/2014/main" id="{F0E2C206-0252-DF55-F82C-147915A824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10661" y="3917950"/>
            <a:ext cx="457200" cy="457200"/>
          </a:xfrm>
          <a:prstGeom prst="rect">
            <a:avLst/>
          </a:prstGeom>
        </p:spPr>
      </p:pic>
      <p:pic>
        <p:nvPicPr>
          <p:cNvPr id="54" name="Graphic 53">
            <a:extLst>
              <a:ext uri="{FF2B5EF4-FFF2-40B4-BE49-F238E27FC236}">
                <a16:creationId xmlns:a16="http://schemas.microsoft.com/office/drawing/2014/main" id="{3C7D93E0-41DA-E6B5-4901-3371672E175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55307" y="3924300"/>
            <a:ext cx="457200" cy="457200"/>
          </a:xfrm>
          <a:prstGeom prst="rect">
            <a:avLst/>
          </a:prstGeom>
        </p:spPr>
      </p:pic>
      <p:pic>
        <p:nvPicPr>
          <p:cNvPr id="55" name="Graphic 54">
            <a:extLst>
              <a:ext uri="{FF2B5EF4-FFF2-40B4-BE49-F238E27FC236}">
                <a16:creationId xmlns:a16="http://schemas.microsoft.com/office/drawing/2014/main" id="{42BD05C9-2344-C41A-D2C9-9761AC7DC95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71136" y="2804320"/>
            <a:ext cx="457200" cy="457200"/>
          </a:xfrm>
          <a:prstGeom prst="rect">
            <a:avLst/>
          </a:prstGeom>
        </p:spPr>
      </p:pic>
      <p:pic>
        <p:nvPicPr>
          <p:cNvPr id="56" name="Graphic 55">
            <a:extLst>
              <a:ext uri="{FF2B5EF4-FFF2-40B4-BE49-F238E27FC236}">
                <a16:creationId xmlns:a16="http://schemas.microsoft.com/office/drawing/2014/main" id="{BD99A7E3-FAFF-7AA5-17D0-B93A800D82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523096" y="2804320"/>
            <a:ext cx="457200" cy="457200"/>
          </a:xfrm>
          <a:prstGeom prst="rect">
            <a:avLst/>
          </a:prstGeom>
        </p:spPr>
      </p:pic>
      <p:pic>
        <p:nvPicPr>
          <p:cNvPr id="57" name="Graphic 56">
            <a:extLst>
              <a:ext uri="{FF2B5EF4-FFF2-40B4-BE49-F238E27FC236}">
                <a16:creationId xmlns:a16="http://schemas.microsoft.com/office/drawing/2014/main" id="{17DCA4AB-C9AC-6ABE-6B31-F3E60565D89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101029" y="2804320"/>
            <a:ext cx="457200" cy="457200"/>
          </a:xfrm>
          <a:prstGeom prst="rect">
            <a:avLst/>
          </a:prstGeom>
        </p:spPr>
      </p:pic>
      <p:pic>
        <p:nvPicPr>
          <p:cNvPr id="58" name="Graphic 57">
            <a:extLst>
              <a:ext uri="{FF2B5EF4-FFF2-40B4-BE49-F238E27FC236}">
                <a16:creationId xmlns:a16="http://schemas.microsoft.com/office/drawing/2014/main" id="{BF1FB43A-69F3-F014-2696-B379109CAEB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33740" y="3924300"/>
            <a:ext cx="457200" cy="457200"/>
          </a:xfrm>
          <a:prstGeom prst="rect">
            <a:avLst/>
          </a:prstGeom>
        </p:spPr>
      </p:pic>
      <p:pic>
        <p:nvPicPr>
          <p:cNvPr id="59" name="Graphic 58">
            <a:extLst>
              <a:ext uri="{FF2B5EF4-FFF2-40B4-BE49-F238E27FC236}">
                <a16:creationId xmlns:a16="http://schemas.microsoft.com/office/drawing/2014/main" id="{65F79350-45A1-26CB-B5BB-7FAB7931078B}"/>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764" y="3917950"/>
            <a:ext cx="457200" cy="457200"/>
          </a:xfrm>
          <a:prstGeom prst="rect">
            <a:avLst/>
          </a:prstGeom>
        </p:spPr>
      </p:pic>
      <p:pic>
        <p:nvPicPr>
          <p:cNvPr id="60" name="Graphic 59">
            <a:extLst>
              <a:ext uri="{FF2B5EF4-FFF2-40B4-BE49-F238E27FC236}">
                <a16:creationId xmlns:a16="http://schemas.microsoft.com/office/drawing/2014/main" id="{5DEE5C9D-9338-54BA-58BD-3BAB2F59160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774993" y="2809586"/>
            <a:ext cx="457200" cy="457200"/>
          </a:xfrm>
          <a:prstGeom prst="rect">
            <a:avLst/>
          </a:prstGeom>
        </p:spPr>
      </p:pic>
      <p:sp>
        <p:nvSpPr>
          <p:cNvPr id="4" name="Slide Number Placeholder 3">
            <a:extLst>
              <a:ext uri="{FF2B5EF4-FFF2-40B4-BE49-F238E27FC236}">
                <a16:creationId xmlns:a16="http://schemas.microsoft.com/office/drawing/2014/main" id="{255E068D-CB58-63D2-8AC9-9F47685221B2}"/>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router</a:t>
            </a:r>
          </a:p>
        </p:txBody>
      </p:sp>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service</a:t>
            </a:r>
          </a:p>
        </p:txBody>
      </p:sp>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Resource</a:t>
            </a:r>
          </a:p>
        </p:txBody>
      </p:sp>
      <p:pic>
        <p:nvPicPr>
          <p:cNvPr id="23" name="Graphic 22">
            <a:extLst>
              <a:ext uri="{FF2B5EF4-FFF2-40B4-BE49-F238E27FC236}">
                <a16:creationId xmlns:a16="http://schemas.microsoft.com/office/drawing/2014/main" id="{10D2BABB-FB27-7D7B-4104-862F766182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6619" y="2786063"/>
            <a:ext cx="457200" cy="457200"/>
          </a:xfrm>
          <a:prstGeom prst="rect">
            <a:avLst/>
          </a:prstGeom>
        </p:spPr>
      </p:pic>
      <p:pic>
        <p:nvPicPr>
          <p:cNvPr id="24" name="Graphic 23">
            <a:extLst>
              <a:ext uri="{FF2B5EF4-FFF2-40B4-BE49-F238E27FC236}">
                <a16:creationId xmlns:a16="http://schemas.microsoft.com/office/drawing/2014/main" id="{2D49E72A-DDC3-7789-FC77-1D39BEE54F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4736" y="4946650"/>
            <a:ext cx="457200" cy="457200"/>
          </a:xfrm>
          <a:prstGeom prst="rect">
            <a:avLst/>
          </a:prstGeom>
        </p:spPr>
      </p:pic>
      <p:pic>
        <p:nvPicPr>
          <p:cNvPr id="25" name="Graphic 24">
            <a:extLst>
              <a:ext uri="{FF2B5EF4-FFF2-40B4-BE49-F238E27FC236}">
                <a16:creationId xmlns:a16="http://schemas.microsoft.com/office/drawing/2014/main" id="{CB3D5EA4-EA90-983C-20C9-BD65D03E6A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534" y="3870370"/>
            <a:ext cx="457200" cy="457200"/>
          </a:xfrm>
          <a:prstGeom prst="rect">
            <a:avLst/>
          </a:prstGeom>
        </p:spPr>
      </p:pic>
      <p:pic>
        <p:nvPicPr>
          <p:cNvPr id="26" name="Graphic 25">
            <a:extLst>
              <a:ext uri="{FF2B5EF4-FFF2-40B4-BE49-F238E27FC236}">
                <a16:creationId xmlns:a16="http://schemas.microsoft.com/office/drawing/2014/main" id="{558EA68C-1920-A68B-4BB2-DA6726A918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pic>
        <p:nvPicPr>
          <p:cNvPr id="27" name="Graphic 26">
            <a:extLst>
              <a:ext uri="{FF2B5EF4-FFF2-40B4-BE49-F238E27FC236}">
                <a16:creationId xmlns:a16="http://schemas.microsoft.com/office/drawing/2014/main" id="{31A95B9E-0580-03F0-3C2E-921F4CF0B8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91642" y="4907705"/>
            <a:ext cx="457200" cy="457200"/>
          </a:xfrm>
          <a:prstGeom prst="rect">
            <a:avLst/>
          </a:prstGeom>
        </p:spPr>
      </p:pic>
      <p:pic>
        <p:nvPicPr>
          <p:cNvPr id="28" name="Graphic 27">
            <a:extLst>
              <a:ext uri="{FF2B5EF4-FFF2-40B4-BE49-F238E27FC236}">
                <a16:creationId xmlns:a16="http://schemas.microsoft.com/office/drawing/2014/main" id="{C91E9BE3-0DB8-A79A-AD62-9EF3ADD3C4A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82593" y="3870325"/>
            <a:ext cx="457200" cy="457200"/>
          </a:xfrm>
          <a:prstGeom prst="rect">
            <a:avLst/>
          </a:prstGeom>
        </p:spPr>
      </p:pic>
      <p:pic>
        <p:nvPicPr>
          <p:cNvPr id="29" name="Graphic 28">
            <a:extLst>
              <a:ext uri="{FF2B5EF4-FFF2-40B4-BE49-F238E27FC236}">
                <a16:creationId xmlns:a16="http://schemas.microsoft.com/office/drawing/2014/main" id="{D3CF5241-1D9F-BF54-E8EE-EC23D2693F8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91642" y="3872758"/>
            <a:ext cx="457200" cy="457200"/>
          </a:xfrm>
          <a:prstGeom prst="rect">
            <a:avLst/>
          </a:prstGeom>
        </p:spPr>
      </p:pic>
      <p:pic>
        <p:nvPicPr>
          <p:cNvPr id="30" name="Graphic 29">
            <a:extLst>
              <a:ext uri="{FF2B5EF4-FFF2-40B4-BE49-F238E27FC236}">
                <a16:creationId xmlns:a16="http://schemas.microsoft.com/office/drawing/2014/main" id="{5D1B5854-47C3-396F-B9D7-BA02A66A385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79456" y="2809093"/>
            <a:ext cx="457200" cy="457200"/>
          </a:xfrm>
          <a:prstGeom prst="rect">
            <a:avLst/>
          </a:prstGeom>
        </p:spPr>
      </p:pic>
      <p:pic>
        <p:nvPicPr>
          <p:cNvPr id="31" name="Graphic 30">
            <a:extLst>
              <a:ext uri="{FF2B5EF4-FFF2-40B4-BE49-F238E27FC236}">
                <a16:creationId xmlns:a16="http://schemas.microsoft.com/office/drawing/2014/main" id="{B34E8125-D760-DED0-E1F5-C78B0DACDA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66619" y="2806072"/>
            <a:ext cx="457200" cy="457200"/>
          </a:xfrm>
          <a:prstGeom prst="rect">
            <a:avLst/>
          </a:prstGeom>
        </p:spPr>
      </p:pic>
      <p:sp>
        <p:nvSpPr>
          <p:cNvPr id="3" name="Slide Number Placeholder 2">
            <a:extLst>
              <a:ext uri="{FF2B5EF4-FFF2-40B4-BE49-F238E27FC236}">
                <a16:creationId xmlns:a16="http://schemas.microsoft.com/office/drawing/2014/main" id="{A5DB6965-6138-54F5-397F-B0D645F53847}"/>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Classic Load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Network Load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Balancer</a:t>
            </a:r>
          </a:p>
        </p:txBody>
      </p:sp>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 Load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Balancer</a:t>
            </a:r>
          </a:p>
        </p:txBody>
      </p:sp>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PrivateLink</a:t>
            </a:r>
          </a:p>
        </p:txBody>
      </p:sp>
      <p:pic>
        <p:nvPicPr>
          <p:cNvPr id="10" name="Graphic 9">
            <a:extLst>
              <a:ext uri="{FF2B5EF4-FFF2-40B4-BE49-F238E27FC236}">
                <a16:creationId xmlns:a16="http://schemas.microsoft.com/office/drawing/2014/main" id="{E2AAB5B2-4FE0-CF52-2F91-4844B7F523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pic>
        <p:nvPicPr>
          <p:cNvPr id="12" name="Graphic 11">
            <a:extLst>
              <a:ext uri="{FF2B5EF4-FFF2-40B4-BE49-F238E27FC236}">
                <a16:creationId xmlns:a16="http://schemas.microsoft.com/office/drawing/2014/main" id="{39BB5029-E439-CC46-870E-EE52A854E8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8751" y="3899197"/>
            <a:ext cx="457200" cy="457200"/>
          </a:xfrm>
          <a:prstGeom prst="rect">
            <a:avLst/>
          </a:prstGeom>
        </p:spPr>
      </p:pic>
      <p:pic>
        <p:nvPicPr>
          <p:cNvPr id="13" name="Graphic 12">
            <a:extLst>
              <a:ext uri="{FF2B5EF4-FFF2-40B4-BE49-F238E27FC236}">
                <a16:creationId xmlns:a16="http://schemas.microsoft.com/office/drawing/2014/main" id="{1292C7DD-100E-D85D-8DBA-36C25E4C12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41416" y="3899197"/>
            <a:ext cx="457200" cy="457200"/>
          </a:xfrm>
          <a:prstGeom prst="rect">
            <a:avLst/>
          </a:prstGeom>
        </p:spPr>
      </p:pic>
      <p:pic>
        <p:nvPicPr>
          <p:cNvPr id="15" name="Graphic 14">
            <a:extLst>
              <a:ext uri="{FF2B5EF4-FFF2-40B4-BE49-F238E27FC236}">
                <a16:creationId xmlns:a16="http://schemas.microsoft.com/office/drawing/2014/main" id="{8E49971D-9269-4CB7-4A15-67569F1618C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34507" y="2805113"/>
            <a:ext cx="457200" cy="457200"/>
          </a:xfrm>
          <a:prstGeom prst="rect">
            <a:avLst/>
          </a:prstGeom>
        </p:spPr>
      </p:pic>
      <p:sp>
        <p:nvSpPr>
          <p:cNvPr id="3" name="Slide Number Placeholder 2">
            <a:extLst>
              <a:ext uri="{FF2B5EF4-FFF2-40B4-BE49-F238E27FC236}">
                <a16:creationId xmlns:a16="http://schemas.microsoft.com/office/drawing/2014/main" id="{4113AE22-BC61-B1C4-870F-8C92DDBB070A}"/>
              </a:ext>
            </a:extLst>
          </p:cNvPr>
          <p:cNvSpPr>
            <a:spLocks noGrp="1"/>
          </p:cNvSpPr>
          <p:nvPr>
            <p:ph type="sldNum" sz="quarter" idx="11"/>
          </p:nvPr>
        </p:nvSpPr>
        <p:spPr/>
        <p:txBody>
          <a:bodyPr/>
          <a:lstStyle/>
          <a:p>
            <a:fld id="{EB4B8DE2-A4E8-46E4-8BBF-D75455EFF32C}" type="slidenum">
              <a:rPr lang="en-US" smtClean="0"/>
              <a:pPr/>
              <a:t>129</a:t>
            </a:fld>
            <a:endParaRPr lang="en-US"/>
          </a:p>
        </p:txBody>
      </p:sp>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dirty="0"/>
              <a:t>The architecture deck is available for both light and dark backgrounds. Determine which best fits your</a:t>
            </a:r>
            <a:br>
              <a:rPr lang="en-US" sz="1800" dirty="0"/>
            </a:br>
            <a:r>
              <a:rPr lang="en-US" sz="1800" dirty="0"/>
              <a:t>need – light backgrounds tend to be used on the web, while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dirty="0"/>
              <a:t>Locate the groups (see slides 27-28)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dirty="0"/>
              <a:t>If you downloaded the asset package from the </a:t>
            </a:r>
            <a:r>
              <a:rPr lang="en-US" sz="1800" dirty="0">
                <a:hlinkClick r:id="rId2"/>
              </a:rPr>
              <a:t>AWS Architecture Center</a:t>
            </a:r>
            <a:r>
              <a:rPr lang="en-US" sz="1800" dirty="0"/>
              <a:t>,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dirty="0">
                <a:solidFill>
                  <a:srgbClr val="1D1C1D"/>
                </a:solidFill>
              </a:rPr>
              <a:t>Connect the steps.</a:t>
            </a:r>
            <a:br>
              <a:rPr lang="en-US" altLang="en-US" sz="1800" dirty="0"/>
            </a:br>
            <a:r>
              <a:rPr lang="en-US" sz="1800" dirty="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dirty="0"/>
              <a:t>You can use numbers to help convey a specific order within your diagram (see slide 20).</a:t>
            </a:r>
            <a:endParaRPr lang="en-US" altLang="en-US" sz="1800" dirty="0"/>
          </a:p>
        </p:txBody>
      </p:sp>
      <p:sp>
        <p:nvSpPr>
          <p:cNvPr id="3" name="Slide Number Placeholder 2">
            <a:extLst>
              <a:ext uri="{FF2B5EF4-FFF2-40B4-BE49-F238E27FC236}">
                <a16:creationId xmlns:a16="http://schemas.microsoft.com/office/drawing/2014/main" id="{B789DF6C-CC30-C782-94CD-7641ECCCC8C8}"/>
              </a:ext>
            </a:extLst>
          </p:cNvPr>
          <p:cNvSpPr>
            <a:spLocks noGrp="1"/>
          </p:cNvSpPr>
          <p:nvPr>
            <p:ph type="sldNum" sz="quarter" idx="11"/>
          </p:nvPr>
        </p:nvSpPr>
        <p:spPr/>
        <p:txBody>
          <a:bodyPr/>
          <a:lstStyle/>
          <a:p>
            <a:fld id="{EB4B8DE2-A4E8-46E4-8BBF-D75455EFF32C}" type="slidenum">
              <a:rPr lang="en-US" smtClean="0"/>
              <a:pPr/>
              <a:t>13</a:t>
            </a:fld>
            <a:endParaRPr lang="en-US"/>
          </a:p>
        </p:txBody>
      </p:sp>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6064797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Core network edge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2" name="Graphic 6">
            <a:extLst>
              <a:ext uri="{FF2B5EF4-FFF2-40B4-BE49-F238E27FC236}">
                <a16:creationId xmlns:a16="http://schemas.microsoft.com/office/drawing/2014/main" id="{F8AAAF8F-E4A5-8131-D2F6-E94090983C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716072CD-3E96-7F9F-DD20-1AAF8A235651}"/>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 name="Straight Connector 3">
            <a:extLst>
              <a:ext uri="{FF2B5EF4-FFF2-40B4-BE49-F238E27FC236}">
                <a16:creationId xmlns:a16="http://schemas.microsoft.com/office/drawing/2014/main" id="{1F920FF2-8678-DC47-C88F-6A6718E1FCB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23">
            <a:extLst>
              <a:ext uri="{FF2B5EF4-FFF2-40B4-BE49-F238E27FC236}">
                <a16:creationId xmlns:a16="http://schemas.microsoft.com/office/drawing/2014/main" id="{82ED3C4B-2A31-0315-A7C2-A56F8FC8BFD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91B23C82-58FB-7688-242B-94279298C1E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E907082D-568A-45F3-A2A8-5FED5792F00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Verified Access</a:t>
            </a:r>
          </a:p>
        </p:txBody>
      </p:sp>
      <p:sp>
        <p:nvSpPr>
          <p:cNvPr id="8" name="TextBox 29">
            <a:extLst>
              <a:ext uri="{FF2B5EF4-FFF2-40B4-BE49-F238E27FC236}">
                <a16:creationId xmlns:a16="http://schemas.microsoft.com/office/drawing/2014/main" id="{2DAE7A47-E986-3470-7429-716C89564D54}"/>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Transit gateway route table attachment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7" name="Graphic 16">
            <a:extLst>
              <a:ext uri="{FF2B5EF4-FFF2-40B4-BE49-F238E27FC236}">
                <a16:creationId xmlns:a16="http://schemas.microsoft.com/office/drawing/2014/main" id="{72150CAD-5F9D-FCB2-3B59-023CDCB15F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24213" y="4729519"/>
            <a:ext cx="457200" cy="457200"/>
          </a:xfrm>
          <a:prstGeom prst="rect">
            <a:avLst/>
          </a:prstGeom>
        </p:spPr>
      </p:pic>
      <p:pic>
        <p:nvPicPr>
          <p:cNvPr id="18" name="Graphic 17">
            <a:extLst>
              <a:ext uri="{FF2B5EF4-FFF2-40B4-BE49-F238E27FC236}">
                <a16:creationId xmlns:a16="http://schemas.microsoft.com/office/drawing/2014/main" id="{8467AA98-C030-8E6E-2241-5C56C5A225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24213" y="2702699"/>
            <a:ext cx="457200" cy="457200"/>
          </a:xfrm>
          <a:prstGeom prst="rect">
            <a:avLst/>
          </a:prstGeom>
        </p:spPr>
      </p:pic>
      <p:pic>
        <p:nvPicPr>
          <p:cNvPr id="19" name="Graphic 18">
            <a:extLst>
              <a:ext uri="{FF2B5EF4-FFF2-40B4-BE49-F238E27FC236}">
                <a16:creationId xmlns:a16="http://schemas.microsoft.com/office/drawing/2014/main" id="{D6488670-F89F-7A16-E9B9-EB3EC1331F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24213" y="3724310"/>
            <a:ext cx="457200" cy="457200"/>
          </a:xfrm>
          <a:prstGeom prst="rect">
            <a:avLst/>
          </a:prstGeom>
        </p:spPr>
      </p:pic>
      <p:sp>
        <p:nvSpPr>
          <p:cNvPr id="10" name="Slide Number Placeholder 9">
            <a:extLst>
              <a:ext uri="{FF2B5EF4-FFF2-40B4-BE49-F238E27FC236}">
                <a16:creationId xmlns:a16="http://schemas.microsoft.com/office/drawing/2014/main" id="{05C86253-D57B-01F6-1986-BEE61A173141}"/>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020993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6455520" cy="2251075"/>
          </a:xfrm>
        </p:spPr>
        <p:txBody>
          <a:bodyPr/>
          <a:lstStyle/>
          <a:p>
            <a:pPr eaLnBrk="1" hangingPunct="1"/>
            <a:r>
              <a:rPr lang="en-US" altLang="en-US"/>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3" name="Slide Number Placeholder 2">
            <a:extLst>
              <a:ext uri="{FF2B5EF4-FFF2-40B4-BE49-F238E27FC236}">
                <a16:creationId xmlns:a16="http://schemas.microsoft.com/office/drawing/2014/main" id="{A45599AC-32AE-3A76-0F85-BB079122FB9E}"/>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Braket</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State vector</a:t>
            </a:r>
          </a:p>
        </p:txBody>
      </p:sp>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Noise simulator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1">
            <a:extLst>
              <a:ext uri="{FF2B5EF4-FFF2-40B4-BE49-F238E27FC236}">
                <a16:creationId xmlns:a16="http://schemas.microsoft.com/office/drawing/2014/main" id="{6E0EE691-F541-4BE5-D892-13191247300B}"/>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Chandelier</a:t>
            </a:r>
          </a:p>
        </p:txBody>
      </p:sp>
      <p:sp>
        <p:nvSpPr>
          <p:cNvPr id="54" name="TextBox 12">
            <a:extLst>
              <a:ext uri="{FF2B5EF4-FFF2-40B4-BE49-F238E27FC236}">
                <a16:creationId xmlns:a16="http://schemas.microsoft.com/office/drawing/2014/main" id="{82AAF9E8-609C-130F-8527-F1787D3F7EED}"/>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Chip</a:t>
            </a:r>
          </a:p>
        </p:txBody>
      </p:sp>
      <p:sp>
        <p:nvSpPr>
          <p:cNvPr id="55" name="TextBox 15">
            <a:extLst>
              <a:ext uri="{FF2B5EF4-FFF2-40B4-BE49-F238E27FC236}">
                <a16:creationId xmlns:a16="http://schemas.microsoft.com/office/drawing/2014/main" id="{62370DBF-C0B4-CE42-5024-45D64D401E1F}"/>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QPU</a:t>
            </a:r>
          </a:p>
        </p:txBody>
      </p:sp>
      <p:sp>
        <p:nvSpPr>
          <p:cNvPr id="57" name="TextBox 16">
            <a:extLst>
              <a:ext uri="{FF2B5EF4-FFF2-40B4-BE49-F238E27FC236}">
                <a16:creationId xmlns:a16="http://schemas.microsoft.com/office/drawing/2014/main" id="{16FC128C-5202-7662-2664-828CBA9367AA}"/>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sp>
        <p:nvSpPr>
          <p:cNvPr id="58" name="TextBox 17">
            <a:extLst>
              <a:ext uri="{FF2B5EF4-FFF2-40B4-BE49-F238E27FC236}">
                <a16:creationId xmlns:a16="http://schemas.microsoft.com/office/drawing/2014/main" id="{D426703B-4CB7-E0C0-A93D-216AF1CB4B97}"/>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1</a:t>
            </a:r>
          </a:p>
        </p:txBody>
      </p:sp>
      <p:sp>
        <p:nvSpPr>
          <p:cNvPr id="60" name="TextBox 18">
            <a:extLst>
              <a:ext uri="{FF2B5EF4-FFF2-40B4-BE49-F238E27FC236}">
                <a16:creationId xmlns:a16="http://schemas.microsoft.com/office/drawing/2014/main" id="{318BC891-E1A2-0556-1884-FCB99E2BBF59}"/>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2</a:t>
            </a:r>
          </a:p>
        </p:txBody>
      </p:sp>
      <p:sp>
        <p:nvSpPr>
          <p:cNvPr id="74" name="TextBox 17">
            <a:extLst>
              <a:ext uri="{FF2B5EF4-FFF2-40B4-BE49-F238E27FC236}">
                <a16:creationId xmlns:a16="http://schemas.microsoft.com/office/drawing/2014/main" id="{A7440740-FB19-0126-57C8-6C251AD8A4A5}"/>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Embedded simulator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75" name="TextBox 17">
            <a:extLst>
              <a:ext uri="{FF2B5EF4-FFF2-40B4-BE49-F238E27FC236}">
                <a16:creationId xmlns:a16="http://schemas.microsoft.com/office/drawing/2014/main" id="{807EB985-F0A3-A18F-7191-1F01EE8E3EBB}"/>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Managed simulator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34" name="Graphic 33">
            <a:extLst>
              <a:ext uri="{FF2B5EF4-FFF2-40B4-BE49-F238E27FC236}">
                <a16:creationId xmlns:a16="http://schemas.microsoft.com/office/drawing/2014/main" id="{1A2BDACC-F4D5-52C9-B6B6-C390300C0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5336" y="3951063"/>
            <a:ext cx="457200" cy="457200"/>
          </a:xfrm>
          <a:prstGeom prst="rect">
            <a:avLst/>
          </a:prstGeom>
        </p:spPr>
      </p:pic>
      <p:pic>
        <p:nvPicPr>
          <p:cNvPr id="35" name="Graphic 34">
            <a:extLst>
              <a:ext uri="{FF2B5EF4-FFF2-40B4-BE49-F238E27FC236}">
                <a16:creationId xmlns:a16="http://schemas.microsoft.com/office/drawing/2014/main" id="{B8C3BA0C-9D75-16E3-B608-3AF2803929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2620" y="3951063"/>
            <a:ext cx="457200" cy="457200"/>
          </a:xfrm>
          <a:prstGeom prst="rect">
            <a:avLst/>
          </a:prstGeom>
        </p:spPr>
      </p:pic>
      <p:pic>
        <p:nvPicPr>
          <p:cNvPr id="36" name="Graphic 35">
            <a:extLst>
              <a:ext uri="{FF2B5EF4-FFF2-40B4-BE49-F238E27FC236}">
                <a16:creationId xmlns:a16="http://schemas.microsoft.com/office/drawing/2014/main" id="{01A985C4-62D6-FCFA-FBBF-DF54012B85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1110" y="2804726"/>
            <a:ext cx="457200" cy="457200"/>
          </a:xfrm>
          <a:prstGeom prst="rect">
            <a:avLst/>
          </a:prstGeom>
        </p:spPr>
      </p:pic>
      <p:pic>
        <p:nvPicPr>
          <p:cNvPr id="37" name="Graphic 36">
            <a:extLst>
              <a:ext uri="{FF2B5EF4-FFF2-40B4-BE49-F238E27FC236}">
                <a16:creationId xmlns:a16="http://schemas.microsoft.com/office/drawing/2014/main" id="{1E281119-EB8F-6C15-A040-C2ABF53B54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5914" y="2804726"/>
            <a:ext cx="457200" cy="457200"/>
          </a:xfrm>
          <a:prstGeom prst="rect">
            <a:avLst/>
          </a:prstGeom>
        </p:spPr>
      </p:pic>
      <p:pic>
        <p:nvPicPr>
          <p:cNvPr id="38" name="Graphic 37">
            <a:extLst>
              <a:ext uri="{FF2B5EF4-FFF2-40B4-BE49-F238E27FC236}">
                <a16:creationId xmlns:a16="http://schemas.microsoft.com/office/drawing/2014/main" id="{94926C91-8772-103F-4F8F-9463F7A0B8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70378" y="2804521"/>
            <a:ext cx="457200" cy="457200"/>
          </a:xfrm>
          <a:prstGeom prst="rect">
            <a:avLst/>
          </a:prstGeom>
        </p:spPr>
      </p:pic>
      <p:pic>
        <p:nvPicPr>
          <p:cNvPr id="39" name="Graphic 38">
            <a:extLst>
              <a:ext uri="{FF2B5EF4-FFF2-40B4-BE49-F238E27FC236}">
                <a16:creationId xmlns:a16="http://schemas.microsoft.com/office/drawing/2014/main" id="{F44A3706-3B66-FD5E-EAE9-A58283E4DD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5440" y="2810161"/>
            <a:ext cx="457200" cy="457200"/>
          </a:xfrm>
          <a:prstGeom prst="rect">
            <a:avLst/>
          </a:prstGeom>
        </p:spPr>
      </p:pic>
      <p:pic>
        <p:nvPicPr>
          <p:cNvPr id="40" name="Graphic 39">
            <a:extLst>
              <a:ext uri="{FF2B5EF4-FFF2-40B4-BE49-F238E27FC236}">
                <a16:creationId xmlns:a16="http://schemas.microsoft.com/office/drawing/2014/main" id="{259B686A-EFBD-4D50-3140-8F2AB436ED4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39947" y="2801848"/>
            <a:ext cx="457200" cy="457200"/>
          </a:xfrm>
          <a:prstGeom prst="rect">
            <a:avLst/>
          </a:prstGeom>
        </p:spPr>
      </p:pic>
      <p:pic>
        <p:nvPicPr>
          <p:cNvPr id="41" name="Graphic 40">
            <a:extLst>
              <a:ext uri="{FF2B5EF4-FFF2-40B4-BE49-F238E27FC236}">
                <a16:creationId xmlns:a16="http://schemas.microsoft.com/office/drawing/2014/main" id="{E25C3AAC-BBB2-3AFE-D35D-762303B4947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85150" y="2810988"/>
            <a:ext cx="457200" cy="457200"/>
          </a:xfrm>
          <a:prstGeom prst="rect">
            <a:avLst/>
          </a:prstGeom>
        </p:spPr>
      </p:pic>
      <p:pic>
        <p:nvPicPr>
          <p:cNvPr id="42" name="Graphic 41">
            <a:extLst>
              <a:ext uri="{FF2B5EF4-FFF2-40B4-BE49-F238E27FC236}">
                <a16:creationId xmlns:a16="http://schemas.microsoft.com/office/drawing/2014/main" id="{254F2C74-5ED5-4753-7167-C185B34839A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76297" y="3951063"/>
            <a:ext cx="457200" cy="457200"/>
          </a:xfrm>
          <a:prstGeom prst="rect">
            <a:avLst/>
          </a:prstGeom>
        </p:spPr>
      </p:pic>
      <p:pic>
        <p:nvPicPr>
          <p:cNvPr id="43" name="Graphic 42">
            <a:extLst>
              <a:ext uri="{FF2B5EF4-FFF2-40B4-BE49-F238E27FC236}">
                <a16:creationId xmlns:a16="http://schemas.microsoft.com/office/drawing/2014/main" id="{66E63047-EF69-60EF-F191-97AB9E5B24A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05440" y="3955006"/>
            <a:ext cx="457200" cy="457200"/>
          </a:xfrm>
          <a:prstGeom prst="rect">
            <a:avLst/>
          </a:prstGeom>
        </p:spPr>
      </p:pic>
      <p:pic>
        <p:nvPicPr>
          <p:cNvPr id="45" name="Graphic 44">
            <a:extLst>
              <a:ext uri="{FF2B5EF4-FFF2-40B4-BE49-F238E27FC236}">
                <a16:creationId xmlns:a16="http://schemas.microsoft.com/office/drawing/2014/main" id="{EE388472-6441-5305-7850-197507DDC61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139947" y="3955006"/>
            <a:ext cx="457200" cy="457200"/>
          </a:xfrm>
          <a:prstGeom prst="rect">
            <a:avLst/>
          </a:prstGeom>
        </p:spPr>
      </p:pic>
      <p:pic>
        <p:nvPicPr>
          <p:cNvPr id="46" name="Graphic 45">
            <a:extLst>
              <a:ext uri="{FF2B5EF4-FFF2-40B4-BE49-F238E27FC236}">
                <a16:creationId xmlns:a16="http://schemas.microsoft.com/office/drawing/2014/main" id="{D2430406-5690-F04F-02E7-5FFACFC3A9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28592" y="2810161"/>
            <a:ext cx="457200" cy="457200"/>
          </a:xfrm>
          <a:prstGeom prst="rect">
            <a:avLst/>
          </a:prstGeom>
        </p:spPr>
      </p:pic>
      <p:pic>
        <p:nvPicPr>
          <p:cNvPr id="47" name="Graphic 46">
            <a:extLst>
              <a:ext uri="{FF2B5EF4-FFF2-40B4-BE49-F238E27FC236}">
                <a16:creationId xmlns:a16="http://schemas.microsoft.com/office/drawing/2014/main" id="{DE2CB107-E52D-69CD-1FBB-34EDD207D9B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55537" y="2809695"/>
            <a:ext cx="457200" cy="457200"/>
          </a:xfrm>
          <a:prstGeom prst="rect">
            <a:avLst/>
          </a:prstGeom>
        </p:spPr>
      </p:pic>
      <p:sp>
        <p:nvSpPr>
          <p:cNvPr id="3" name="Slide Number Placeholder 2">
            <a:extLst>
              <a:ext uri="{FF2B5EF4-FFF2-40B4-BE49-F238E27FC236}">
                <a16:creationId xmlns:a16="http://schemas.microsoft.com/office/drawing/2014/main" id="{C0C05089-D32E-1936-2B6E-34E8EC6BACA8}"/>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23B764F-739D-1BF0-31BD-B8F8E86FCC54}"/>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Simulation</a:t>
            </a:r>
          </a:p>
        </p:txBody>
      </p:sp>
      <p:pic>
        <p:nvPicPr>
          <p:cNvPr id="10" name="Graphic 9">
            <a:extLst>
              <a:ext uri="{FF2B5EF4-FFF2-40B4-BE49-F238E27FC236}">
                <a16:creationId xmlns:a16="http://schemas.microsoft.com/office/drawing/2014/main" id="{012A8273-3E5E-1942-7ADE-6C17E9804F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61237" y="2813375"/>
            <a:ext cx="457200" cy="457200"/>
          </a:xfrm>
          <a:prstGeom prst="rect">
            <a:avLst/>
          </a:prstGeom>
        </p:spPr>
      </p:pic>
      <p:pic>
        <p:nvPicPr>
          <p:cNvPr id="11" name="Graphic 10">
            <a:extLst>
              <a:ext uri="{FF2B5EF4-FFF2-40B4-BE49-F238E27FC236}">
                <a16:creationId xmlns:a16="http://schemas.microsoft.com/office/drawing/2014/main" id="{BD24D5A8-859C-9146-D412-2B4959D033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7400" y="2809875"/>
            <a:ext cx="457200" cy="457200"/>
          </a:xfrm>
          <a:prstGeom prst="rect">
            <a:avLst/>
          </a:prstGeom>
        </p:spPr>
      </p:pic>
      <p:pic>
        <p:nvPicPr>
          <p:cNvPr id="12" name="Graphic 11">
            <a:extLst>
              <a:ext uri="{FF2B5EF4-FFF2-40B4-BE49-F238E27FC236}">
                <a16:creationId xmlns:a16="http://schemas.microsoft.com/office/drawing/2014/main" id="{EBA5EA4E-586A-EBCD-74AD-4953A6E816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28654" y="2811839"/>
            <a:ext cx="457200" cy="457200"/>
          </a:xfrm>
          <a:prstGeom prst="rect">
            <a:avLst/>
          </a:prstGeom>
        </p:spPr>
      </p:pic>
      <p:pic>
        <p:nvPicPr>
          <p:cNvPr id="13" name="Graphic 12">
            <a:extLst>
              <a:ext uri="{FF2B5EF4-FFF2-40B4-BE49-F238E27FC236}">
                <a16:creationId xmlns:a16="http://schemas.microsoft.com/office/drawing/2014/main" id="{6B561C09-F8B1-338B-4865-EA3E43272C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55154" y="2803526"/>
            <a:ext cx="457200" cy="457200"/>
          </a:xfrm>
          <a:prstGeom prst="rect">
            <a:avLst/>
          </a:prstGeom>
        </p:spPr>
      </p:pic>
      <p:sp>
        <p:nvSpPr>
          <p:cNvPr id="3" name="Slide Number Placeholder 2">
            <a:extLst>
              <a:ext uri="{FF2B5EF4-FFF2-40B4-BE49-F238E27FC236}">
                <a16:creationId xmlns:a16="http://schemas.microsoft.com/office/drawing/2014/main" id="{6564CE81-C8BB-06A2-2C46-EFAA1A495877}"/>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50B79CA-63EB-83C8-82DF-329E917DA7AD}"/>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B2790B6-0297-A5D6-5472-774F5F8F2FA1}"/>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4358C75-49F7-648F-E7B0-01DC4CEBD36E}"/>
              </a:ext>
            </a:extLst>
          </p:cNvPr>
          <p:cNvSpPr>
            <a:spLocks noGrp="1"/>
          </p:cNvSpPr>
          <p:nvPr>
            <p:ph type="sldNum" sz="quarter" idx="10"/>
          </p:nvPr>
        </p:nvSpPr>
        <p:spPr/>
        <p:txBody>
          <a:bodyPr/>
          <a:lstStyle/>
          <a:p>
            <a:fld id="{EB4B8DE2-A4E8-46E4-8BBF-D75455EFF32C}" type="slidenum">
              <a:rPr lang="en-US" smtClean="0"/>
              <a:pPr/>
              <a:t>137</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1/7</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2059F47-135F-EAC7-D2F4-07F85B9E365E}"/>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2/7</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14B8624-1F9F-B051-8A6E-7874472F24B9}"/>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dirty="0"/>
              <a:t>Guidance for Portrait View Use Case</a:t>
            </a:r>
          </a:p>
        </p:txBody>
      </p:sp>
      <p:sp>
        <p:nvSpPr>
          <p:cNvPr id="3" name="Content Placeholder 2">
            <a:extLst>
              <a:ext uri="{FF2B5EF4-FFF2-40B4-BE49-F238E27FC236}">
                <a16:creationId xmlns:a16="http://schemas.microsoft.com/office/drawing/2014/main" id="{4FFE6C09-60B0-9B46-ADFB-553D969C00C8}"/>
              </a:ext>
            </a:extLst>
          </p:cNvPr>
          <p:cNvSpPr>
            <a:spLocks noGrp="1"/>
          </p:cNvSpPr>
          <p:nvPr>
            <p:ph type="body" sz="quarter" idx="11"/>
          </p:nvPr>
        </p:nvSpPr>
        <p:spPr>
          <a:xfrm>
            <a:off x="241300" y="1176339"/>
            <a:ext cx="7005863" cy="1201102"/>
          </a:xfrm>
        </p:spPr>
        <p:txBody>
          <a:bodyPr>
            <a:normAutofit/>
          </a:bodyPr>
          <a:lstStyle/>
          <a:p>
            <a:r>
              <a:rPr lang="en-US" sz="1800" dirty="0"/>
              <a:t>There are use-cases where a diagram may be added to a Microsoft Word Document, Blog post, etc. that are typically in portrait view. These steps will help you build your diagram in a vertical format so it will fit properly.  </a:t>
            </a:r>
          </a:p>
        </p:txBody>
      </p:sp>
      <p:grpSp>
        <p:nvGrpSpPr>
          <p:cNvPr id="15" name="Group 14">
            <a:extLst>
              <a:ext uri="{FF2B5EF4-FFF2-40B4-BE49-F238E27FC236}">
                <a16:creationId xmlns:a16="http://schemas.microsoft.com/office/drawing/2014/main" id="{00C2717D-B0CE-694E-92D4-50E8C162F996}"/>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sp>
        <p:nvSpPr>
          <p:cNvPr id="6" name="Slide Number Placeholder 5">
            <a:extLst>
              <a:ext uri="{FF2B5EF4-FFF2-40B4-BE49-F238E27FC236}">
                <a16:creationId xmlns:a16="http://schemas.microsoft.com/office/drawing/2014/main" id="{B9A71F3A-37D5-4BAD-A2DD-928902ED1035}"/>
              </a:ext>
            </a:extLst>
          </p:cNvPr>
          <p:cNvSpPr>
            <a:spLocks noGrp="1"/>
          </p:cNvSpPr>
          <p:nvPr>
            <p:ph type="sldNum" sz="quarter" idx="14"/>
          </p:nvPr>
        </p:nvSpPr>
        <p:spPr/>
        <p:txBody>
          <a:bodyPr/>
          <a:lstStyle/>
          <a:p>
            <a:fld id="{EB4B8DE2-A4E8-46E4-8BBF-D75455EFF32C}" type="slidenum">
              <a:rPr lang="en-US" smtClean="0"/>
              <a:pPr/>
              <a:t>14</a:t>
            </a:fld>
            <a:endParaRPr lang="en-US"/>
          </a:p>
        </p:txBody>
      </p:sp>
      <p:sp>
        <p:nvSpPr>
          <p:cNvPr id="7" name="Footer Placeholder 6">
            <a:extLst>
              <a:ext uri="{FF2B5EF4-FFF2-40B4-BE49-F238E27FC236}">
                <a16:creationId xmlns:a16="http://schemas.microsoft.com/office/drawing/2014/main" id="{E98529E8-6907-4BE5-419B-CFDE4635093C}"/>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1403101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3/7</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Directory</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Firewall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IAM Access Analyzer</a:t>
            </a:r>
          </a:p>
        </p:txBody>
      </p:sp>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 name="TextBox 27">
            <a:extLst>
              <a:ext uri="{FF2B5EF4-FFF2-40B4-BE49-F238E27FC236}">
                <a16:creationId xmlns:a16="http://schemas.microsoft.com/office/drawing/2014/main" id="{429DDA6D-CF77-D1D2-0732-FF5F0B416202}"/>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IAM Roles Anywhere</a:t>
            </a:r>
          </a:p>
        </p:txBody>
      </p:sp>
      <p:pic>
        <p:nvPicPr>
          <p:cNvPr id="37" name="Graphic 36">
            <a:extLst>
              <a:ext uri="{FF2B5EF4-FFF2-40B4-BE49-F238E27FC236}">
                <a16:creationId xmlns:a16="http://schemas.microsoft.com/office/drawing/2014/main" id="{DCBCAA81-5857-7F0E-1B2E-0ECF12C09D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3804" y="4678929"/>
            <a:ext cx="457200" cy="457200"/>
          </a:xfrm>
          <a:prstGeom prst="rect">
            <a:avLst/>
          </a:prstGeom>
        </p:spPr>
      </p:pic>
      <p:pic>
        <p:nvPicPr>
          <p:cNvPr id="38" name="Graphic 37">
            <a:extLst>
              <a:ext uri="{FF2B5EF4-FFF2-40B4-BE49-F238E27FC236}">
                <a16:creationId xmlns:a16="http://schemas.microsoft.com/office/drawing/2014/main" id="{471EB064-0B8F-E863-C1B2-621E139856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74192" y="2692395"/>
            <a:ext cx="457200" cy="457200"/>
          </a:xfrm>
          <a:prstGeom prst="rect">
            <a:avLst/>
          </a:prstGeom>
        </p:spPr>
      </p:pic>
      <p:pic>
        <p:nvPicPr>
          <p:cNvPr id="39" name="Graphic 38">
            <a:extLst>
              <a:ext uri="{FF2B5EF4-FFF2-40B4-BE49-F238E27FC236}">
                <a16:creationId xmlns:a16="http://schemas.microsoft.com/office/drawing/2014/main" id="{2575E821-E8ED-BD1D-13A2-3098EF25ED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57747" y="2697686"/>
            <a:ext cx="457200" cy="457200"/>
          </a:xfrm>
          <a:prstGeom prst="rect">
            <a:avLst/>
          </a:prstGeom>
        </p:spPr>
      </p:pic>
      <p:pic>
        <p:nvPicPr>
          <p:cNvPr id="40" name="Graphic 39">
            <a:extLst>
              <a:ext uri="{FF2B5EF4-FFF2-40B4-BE49-F238E27FC236}">
                <a16:creationId xmlns:a16="http://schemas.microsoft.com/office/drawing/2014/main" id="{07848400-A4AE-EB34-2410-521F8DC55D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47135" y="2675917"/>
            <a:ext cx="457200" cy="457200"/>
          </a:xfrm>
          <a:prstGeom prst="rect">
            <a:avLst/>
          </a:prstGeom>
        </p:spPr>
      </p:pic>
      <p:pic>
        <p:nvPicPr>
          <p:cNvPr id="41" name="Graphic 40">
            <a:extLst>
              <a:ext uri="{FF2B5EF4-FFF2-40B4-BE49-F238E27FC236}">
                <a16:creationId xmlns:a16="http://schemas.microsoft.com/office/drawing/2014/main" id="{0084F8B9-9261-2C67-8168-0442751352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43804" y="3696736"/>
            <a:ext cx="457200" cy="457200"/>
          </a:xfrm>
          <a:prstGeom prst="rect">
            <a:avLst/>
          </a:prstGeom>
        </p:spPr>
      </p:pic>
      <p:pic>
        <p:nvPicPr>
          <p:cNvPr id="43" name="Graphic 42">
            <a:extLst>
              <a:ext uri="{FF2B5EF4-FFF2-40B4-BE49-F238E27FC236}">
                <a16:creationId xmlns:a16="http://schemas.microsoft.com/office/drawing/2014/main" id="{BCD547CB-895C-F86E-D3E6-D97CB81CF3F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95562" y="4678929"/>
            <a:ext cx="457200" cy="457200"/>
          </a:xfrm>
          <a:prstGeom prst="rect">
            <a:avLst/>
          </a:prstGeom>
        </p:spPr>
      </p:pic>
      <p:pic>
        <p:nvPicPr>
          <p:cNvPr id="44" name="Graphic 43">
            <a:extLst>
              <a:ext uri="{FF2B5EF4-FFF2-40B4-BE49-F238E27FC236}">
                <a16:creationId xmlns:a16="http://schemas.microsoft.com/office/drawing/2014/main" id="{40D806E7-423A-A460-A607-93B93E71451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200731" y="3675105"/>
            <a:ext cx="457200" cy="457200"/>
          </a:xfrm>
          <a:prstGeom prst="rect">
            <a:avLst/>
          </a:prstGeom>
        </p:spPr>
      </p:pic>
      <p:pic>
        <p:nvPicPr>
          <p:cNvPr id="45" name="Graphic 44">
            <a:extLst>
              <a:ext uri="{FF2B5EF4-FFF2-40B4-BE49-F238E27FC236}">
                <a16:creationId xmlns:a16="http://schemas.microsoft.com/office/drawing/2014/main" id="{31CBF075-630D-B8EF-DB17-99E6E04CCA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2107" y="4678929"/>
            <a:ext cx="457200" cy="457200"/>
          </a:xfrm>
          <a:prstGeom prst="rect">
            <a:avLst/>
          </a:prstGeom>
        </p:spPr>
      </p:pic>
      <p:pic>
        <p:nvPicPr>
          <p:cNvPr id="46" name="Graphic 45">
            <a:extLst>
              <a:ext uri="{FF2B5EF4-FFF2-40B4-BE49-F238E27FC236}">
                <a16:creationId xmlns:a16="http://schemas.microsoft.com/office/drawing/2014/main" id="{60A051C5-5F3E-E6F0-C922-88A61DC730A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2665" y="4679793"/>
            <a:ext cx="457200" cy="457200"/>
          </a:xfrm>
          <a:prstGeom prst="rect">
            <a:avLst/>
          </a:prstGeom>
        </p:spPr>
      </p:pic>
      <p:pic>
        <p:nvPicPr>
          <p:cNvPr id="47" name="Graphic 46">
            <a:extLst>
              <a:ext uri="{FF2B5EF4-FFF2-40B4-BE49-F238E27FC236}">
                <a16:creationId xmlns:a16="http://schemas.microsoft.com/office/drawing/2014/main" id="{3A35B844-0287-4B30-AA54-EE6519D8CA4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460677" y="3696736"/>
            <a:ext cx="457200" cy="457200"/>
          </a:xfrm>
          <a:prstGeom prst="rect">
            <a:avLst/>
          </a:prstGeom>
        </p:spPr>
      </p:pic>
      <p:pic>
        <p:nvPicPr>
          <p:cNvPr id="48" name="Graphic 47">
            <a:extLst>
              <a:ext uri="{FF2B5EF4-FFF2-40B4-BE49-F238E27FC236}">
                <a16:creationId xmlns:a16="http://schemas.microsoft.com/office/drawing/2014/main" id="{6340EA13-B995-043B-DA0A-FA1E09D07E1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181471" y="3690251"/>
            <a:ext cx="457200" cy="457200"/>
          </a:xfrm>
          <a:prstGeom prst="rect">
            <a:avLst/>
          </a:prstGeom>
        </p:spPr>
      </p:pic>
      <p:pic>
        <p:nvPicPr>
          <p:cNvPr id="49" name="Graphic 48">
            <a:extLst>
              <a:ext uri="{FF2B5EF4-FFF2-40B4-BE49-F238E27FC236}">
                <a16:creationId xmlns:a16="http://schemas.microsoft.com/office/drawing/2014/main" id="{BC99F8B4-5FCD-17F3-8316-46F5BA5F5CA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9117" y="2692395"/>
            <a:ext cx="457200" cy="457200"/>
          </a:xfrm>
          <a:prstGeom prst="rect">
            <a:avLst/>
          </a:prstGeom>
        </p:spPr>
      </p:pic>
      <p:pic>
        <p:nvPicPr>
          <p:cNvPr id="50" name="Graphic 49">
            <a:extLst>
              <a:ext uri="{FF2B5EF4-FFF2-40B4-BE49-F238E27FC236}">
                <a16:creationId xmlns:a16="http://schemas.microsoft.com/office/drawing/2014/main" id="{A8A37859-68B5-3690-0631-BC70EE5A966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14676" y="2706684"/>
            <a:ext cx="457200" cy="457200"/>
          </a:xfrm>
          <a:prstGeom prst="rect">
            <a:avLst/>
          </a:prstGeom>
        </p:spPr>
      </p:pic>
      <p:pic>
        <p:nvPicPr>
          <p:cNvPr id="51" name="Graphic 50">
            <a:extLst>
              <a:ext uri="{FF2B5EF4-FFF2-40B4-BE49-F238E27FC236}">
                <a16:creationId xmlns:a16="http://schemas.microsoft.com/office/drawing/2014/main" id="{120BD703-A60A-929B-B70E-57BF42B2454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106080" y="4670616"/>
            <a:ext cx="457200" cy="457200"/>
          </a:xfrm>
          <a:prstGeom prst="rect">
            <a:avLst/>
          </a:prstGeom>
        </p:spPr>
      </p:pic>
      <p:pic>
        <p:nvPicPr>
          <p:cNvPr id="52" name="Graphic 51">
            <a:extLst>
              <a:ext uri="{FF2B5EF4-FFF2-40B4-BE49-F238E27FC236}">
                <a16:creationId xmlns:a16="http://schemas.microsoft.com/office/drawing/2014/main" id="{C8B70FB5-ADA1-6BFF-5A85-716395CF5F8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122613" y="3717921"/>
            <a:ext cx="457200" cy="457200"/>
          </a:xfrm>
          <a:prstGeom prst="rect">
            <a:avLst/>
          </a:prstGeom>
        </p:spPr>
      </p:pic>
      <p:sp>
        <p:nvSpPr>
          <p:cNvPr id="4" name="Slide Number Placeholder 3">
            <a:extLst>
              <a:ext uri="{FF2B5EF4-FFF2-40B4-BE49-F238E27FC236}">
                <a16:creationId xmlns:a16="http://schemas.microsoft.com/office/drawing/2014/main" id="{9013109F-366F-AAEF-413E-D0150D41592C}"/>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4/7</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81AC07AF-5809-A835-AE20-25F98614714C}"/>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External Key Store (XKS)</a:t>
            </a:r>
          </a:p>
        </p:txBody>
      </p:sp>
      <p:pic>
        <p:nvPicPr>
          <p:cNvPr id="5" name="Graphic 20">
            <a:extLst>
              <a:ext uri="{FF2B5EF4-FFF2-40B4-BE49-F238E27FC236}">
                <a16:creationId xmlns:a16="http://schemas.microsoft.com/office/drawing/2014/main" id="{5B4DE1AF-E02C-FF4B-8B24-B58FCA979AA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3BFF687-FC82-4770-285A-FD537771BE3D}"/>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5/7</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Managed rule</a:t>
            </a:r>
          </a:p>
        </p:txBody>
      </p:sp>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Labels</a:t>
            </a:r>
          </a:p>
        </p:txBody>
      </p:sp>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Filtering rule</a:t>
            </a:r>
          </a:p>
        </p:txBody>
      </p:sp>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Bad bot</a:t>
            </a:r>
          </a:p>
        </p:txBody>
      </p:sp>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a:t>
            </a:r>
          </a:p>
        </p:txBody>
      </p:sp>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 control</a:t>
            </a:r>
          </a:p>
        </p:txBody>
      </p:sp>
      <p:sp>
        <p:nvSpPr>
          <p:cNvPr id="2" name="TextBox 9">
            <a:extLst>
              <a:ext uri="{FF2B5EF4-FFF2-40B4-BE49-F238E27FC236}">
                <a16:creationId xmlns:a16="http://schemas.microsoft.com/office/drawing/2014/main" id="{75DED468-35DD-9444-2EED-CA333CDBD44B}"/>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IAM Identity Center </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pic>
        <p:nvPicPr>
          <p:cNvPr id="34" name="Graphic 33">
            <a:extLst>
              <a:ext uri="{FF2B5EF4-FFF2-40B4-BE49-F238E27FC236}">
                <a16:creationId xmlns:a16="http://schemas.microsoft.com/office/drawing/2014/main" id="{F0268248-21AE-CA99-C48F-7940C9CF63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9431" y="2756674"/>
            <a:ext cx="457200" cy="457200"/>
          </a:xfrm>
          <a:prstGeom prst="rect">
            <a:avLst/>
          </a:prstGeom>
        </p:spPr>
      </p:pic>
      <p:pic>
        <p:nvPicPr>
          <p:cNvPr id="35" name="Graphic 34">
            <a:extLst>
              <a:ext uri="{FF2B5EF4-FFF2-40B4-BE49-F238E27FC236}">
                <a16:creationId xmlns:a16="http://schemas.microsoft.com/office/drawing/2014/main" id="{766825DA-6816-D32E-F22D-F4343F735B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27855" y="2756674"/>
            <a:ext cx="457200" cy="457200"/>
          </a:xfrm>
          <a:prstGeom prst="rect">
            <a:avLst/>
          </a:prstGeom>
        </p:spPr>
      </p:pic>
      <p:pic>
        <p:nvPicPr>
          <p:cNvPr id="36" name="Graphic 35">
            <a:extLst>
              <a:ext uri="{FF2B5EF4-FFF2-40B4-BE49-F238E27FC236}">
                <a16:creationId xmlns:a16="http://schemas.microsoft.com/office/drawing/2014/main" id="{4E71DF30-F142-5826-8B63-1D9C526A57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60599" y="3574255"/>
            <a:ext cx="457200" cy="457200"/>
          </a:xfrm>
          <a:prstGeom prst="rect">
            <a:avLst/>
          </a:prstGeom>
        </p:spPr>
      </p:pic>
      <p:pic>
        <p:nvPicPr>
          <p:cNvPr id="37" name="Graphic 36">
            <a:extLst>
              <a:ext uri="{FF2B5EF4-FFF2-40B4-BE49-F238E27FC236}">
                <a16:creationId xmlns:a16="http://schemas.microsoft.com/office/drawing/2014/main" id="{3780A0DD-3579-62BF-CB30-50B4ED3B65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45206" y="3574255"/>
            <a:ext cx="457200" cy="457200"/>
          </a:xfrm>
          <a:prstGeom prst="rect">
            <a:avLst/>
          </a:prstGeom>
        </p:spPr>
      </p:pic>
      <p:pic>
        <p:nvPicPr>
          <p:cNvPr id="38" name="Graphic 37">
            <a:extLst>
              <a:ext uri="{FF2B5EF4-FFF2-40B4-BE49-F238E27FC236}">
                <a16:creationId xmlns:a16="http://schemas.microsoft.com/office/drawing/2014/main" id="{FD78E290-81DC-EC9D-BEF2-8C103C7C73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pic>
        <p:nvPicPr>
          <p:cNvPr id="39" name="Graphic 38">
            <a:extLst>
              <a:ext uri="{FF2B5EF4-FFF2-40B4-BE49-F238E27FC236}">
                <a16:creationId xmlns:a16="http://schemas.microsoft.com/office/drawing/2014/main" id="{C0DFA707-F647-DA79-FA3B-43E63D5703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45206" y="4391836"/>
            <a:ext cx="457200" cy="457200"/>
          </a:xfrm>
          <a:prstGeom prst="rect">
            <a:avLst/>
          </a:prstGeom>
        </p:spPr>
      </p:pic>
      <p:pic>
        <p:nvPicPr>
          <p:cNvPr id="40" name="Graphic 39">
            <a:extLst>
              <a:ext uri="{FF2B5EF4-FFF2-40B4-BE49-F238E27FC236}">
                <a16:creationId xmlns:a16="http://schemas.microsoft.com/office/drawing/2014/main" id="{BC7734E5-C016-88DF-3801-6942485CF3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27597" y="4391836"/>
            <a:ext cx="457200" cy="457200"/>
          </a:xfrm>
          <a:prstGeom prst="rect">
            <a:avLst/>
          </a:prstGeom>
        </p:spPr>
      </p:pic>
      <p:sp>
        <p:nvSpPr>
          <p:cNvPr id="4" name="Slide Number Placeholder 3">
            <a:extLst>
              <a:ext uri="{FF2B5EF4-FFF2-40B4-BE49-F238E27FC236}">
                <a16:creationId xmlns:a16="http://schemas.microsoft.com/office/drawing/2014/main" id="{E0ACB44A-AA73-BEA9-FED2-C87D4E82F4E6}"/>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pic>
        <p:nvPicPr>
          <p:cNvPr id="2" name="Graphic 16">
            <a:extLst>
              <a:ext uri="{FF2B5EF4-FFF2-40B4-BE49-F238E27FC236}">
                <a16:creationId xmlns:a16="http://schemas.microsoft.com/office/drawing/2014/main" id="{032A4870-4B3E-E121-FEC5-CB5A6D969DC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a:extLst>
              <a:ext uri="{FF2B5EF4-FFF2-40B4-BE49-F238E27FC236}">
                <a16:creationId xmlns:a16="http://schemas.microsoft.com/office/drawing/2014/main" id="{C6A98373-DCB2-8256-3EE3-9C20CD7093F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
        <p:nvSpPr>
          <p:cNvPr id="5" name="Slide Number Placeholder 4">
            <a:extLst>
              <a:ext uri="{FF2B5EF4-FFF2-40B4-BE49-F238E27FC236}">
                <a16:creationId xmlns:a16="http://schemas.microsoft.com/office/drawing/2014/main" id="{426A25BD-EE32-768D-5E5B-7CE48BE34A62}"/>
              </a:ext>
            </a:extLst>
          </p:cNvPr>
          <p:cNvSpPr>
            <a:spLocks noGrp="1"/>
          </p:cNvSpPr>
          <p:nvPr>
            <p:ph type="sldNum" sz="quarter" idx="11"/>
          </p:nvPr>
        </p:nvSpPr>
        <p:spPr/>
        <p:txBody>
          <a:bodyPr/>
          <a:lstStyle/>
          <a:p>
            <a:fld id="{EB4B8DE2-A4E8-46E4-8BBF-D75455EFF32C}" type="slidenum">
              <a:rPr lang="en-US" smtClean="0"/>
              <a:pPr/>
              <a:t>143</a:t>
            </a:fld>
            <a:endParaRPr lang="en-US"/>
          </a:p>
        </p:txBody>
      </p:sp>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538631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7/7</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7511" y="1184275"/>
            <a:ext cx="762000" cy="7620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89263" y="1182688"/>
            <a:ext cx="762000" cy="762000"/>
          </a:xfrm>
          <a:prstGeom prst="rect">
            <a:avLst/>
          </a:prstGeom>
        </p:spPr>
      </p:pic>
      <p:sp>
        <p:nvSpPr>
          <p:cNvPr id="3" name="Slide Number Placeholder 2">
            <a:extLst>
              <a:ext uri="{FF2B5EF4-FFF2-40B4-BE49-F238E27FC236}">
                <a16:creationId xmlns:a16="http://schemas.microsoft.com/office/drawing/2014/main" id="{F3A98FCF-9140-7AF9-10D3-0DEF4DE706F6}"/>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2742118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6D0239-61AB-EDEA-3535-FBF30AF57F18}"/>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811229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
        <p:nvSpPr>
          <p:cNvPr id="3" name="Slide Number Placeholder 2">
            <a:extLst>
              <a:ext uri="{FF2B5EF4-FFF2-40B4-BE49-F238E27FC236}">
                <a16:creationId xmlns:a16="http://schemas.microsoft.com/office/drawing/2014/main" id="{729FBA99-C772-2B06-476B-1C2696371D57}"/>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6098242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F2074B2-E2B0-4765-7E13-2CBE29DDF299}"/>
              </a:ext>
            </a:extLst>
          </p:cNvPr>
          <p:cNvSpPr>
            <a:spLocks noGrp="1"/>
          </p:cNvSpPr>
          <p:nvPr>
            <p:ph type="sldNum" sz="quarter" idx="10"/>
          </p:nvPr>
        </p:nvSpPr>
        <p:spPr/>
        <p:txBody>
          <a:bodyPr/>
          <a:lstStyle/>
          <a:p>
            <a:fld id="{EB4B8DE2-A4E8-46E4-8BBF-D75455EFF32C}" type="slidenum">
              <a:rPr lang="en-US" smtClean="0"/>
              <a:pPr/>
              <a:t>147</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1/7</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Multiple volumes</a:t>
            </a:r>
          </a:p>
        </p:txBody>
      </p:sp>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 gp3</a:t>
            </a:r>
          </a:p>
        </p:txBody>
      </p:sp>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
            </a:r>
            <a:r>
              <a:rPr lang="en-US" altLang="en-US" sz="1200" err="1">
                <a:latin typeface="Arial" panose="020B0604020202020204" pitchFamily="34" charset="0"/>
                <a:ea typeface="Amazon Ember" panose="020B0603020204020204" pitchFamily="34" charset="0"/>
                <a:cs typeface="Arial" panose="020B0604020202020204" pitchFamily="34" charset="0"/>
              </a:rPr>
              <a:t>FSx</a:t>
            </a:r>
            <a:endParaRPr lang="en-US" altLang="en-US" sz="120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Amazon Data Lifecycle Manager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ABDB8373-DDC3-BB55-444C-BD63B4727E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25">
            <a:extLst>
              <a:ext uri="{FF2B5EF4-FFF2-40B4-BE49-F238E27FC236}">
                <a16:creationId xmlns:a16="http://schemas.microsoft.com/office/drawing/2014/main" id="{4758EBC3-A17D-FFD4-9908-CF0554A2E45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8">
            <a:extLst>
              <a:ext uri="{FF2B5EF4-FFF2-40B4-BE49-F238E27FC236}">
                <a16:creationId xmlns:a16="http://schemas.microsoft.com/office/drawing/2014/main" id="{281F40B7-519B-67CE-33E0-482EB5DCD775}"/>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Storage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33" name="Graphic 32">
            <a:extLst>
              <a:ext uri="{FF2B5EF4-FFF2-40B4-BE49-F238E27FC236}">
                <a16:creationId xmlns:a16="http://schemas.microsoft.com/office/drawing/2014/main" id="{A39AF8EC-0D4C-442D-2811-0E61E8F7AE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0887" y="2792413"/>
            <a:ext cx="457200" cy="457200"/>
          </a:xfrm>
          <a:prstGeom prst="rect">
            <a:avLst/>
          </a:prstGeom>
        </p:spPr>
      </p:pic>
      <p:pic>
        <p:nvPicPr>
          <p:cNvPr id="34" name="Graphic 33">
            <a:extLst>
              <a:ext uri="{FF2B5EF4-FFF2-40B4-BE49-F238E27FC236}">
                <a16:creationId xmlns:a16="http://schemas.microsoft.com/office/drawing/2014/main" id="{7EA96D2B-DE9A-0DFD-5DEF-42853D9A88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8634" y="4982450"/>
            <a:ext cx="457200" cy="457200"/>
          </a:xfrm>
          <a:prstGeom prst="rect">
            <a:avLst/>
          </a:prstGeom>
        </p:spPr>
      </p:pic>
      <p:pic>
        <p:nvPicPr>
          <p:cNvPr id="35" name="Graphic 34">
            <a:extLst>
              <a:ext uri="{FF2B5EF4-FFF2-40B4-BE49-F238E27FC236}">
                <a16:creationId xmlns:a16="http://schemas.microsoft.com/office/drawing/2014/main" id="{4A99E60A-DFC6-B7FE-E825-04E56FD422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01643" y="2794153"/>
            <a:ext cx="457200" cy="457200"/>
          </a:xfrm>
          <a:prstGeom prst="rect">
            <a:avLst/>
          </a:prstGeom>
        </p:spPr>
      </p:pic>
      <p:pic>
        <p:nvPicPr>
          <p:cNvPr id="36" name="Graphic 35">
            <a:extLst>
              <a:ext uri="{FF2B5EF4-FFF2-40B4-BE49-F238E27FC236}">
                <a16:creationId xmlns:a16="http://schemas.microsoft.com/office/drawing/2014/main" id="{7B09702A-696F-2140-7DB2-7F07EE8D24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57522" y="3871173"/>
            <a:ext cx="457200" cy="457200"/>
          </a:xfrm>
          <a:prstGeom prst="rect">
            <a:avLst/>
          </a:prstGeom>
        </p:spPr>
      </p:pic>
      <p:pic>
        <p:nvPicPr>
          <p:cNvPr id="37" name="Graphic 36">
            <a:extLst>
              <a:ext uri="{FF2B5EF4-FFF2-40B4-BE49-F238E27FC236}">
                <a16:creationId xmlns:a16="http://schemas.microsoft.com/office/drawing/2014/main" id="{65383E63-80DF-1D98-582A-60DBA4AE22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01643" y="3878316"/>
            <a:ext cx="457200" cy="457200"/>
          </a:xfrm>
          <a:prstGeom prst="rect">
            <a:avLst/>
          </a:prstGeom>
        </p:spPr>
      </p:pic>
      <p:pic>
        <p:nvPicPr>
          <p:cNvPr id="38" name="Graphic 37">
            <a:extLst>
              <a:ext uri="{FF2B5EF4-FFF2-40B4-BE49-F238E27FC236}">
                <a16:creationId xmlns:a16="http://schemas.microsoft.com/office/drawing/2014/main" id="{B58934BF-A141-59D1-A2B5-76E5DFA523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6643" y="4992919"/>
            <a:ext cx="457200" cy="457200"/>
          </a:xfrm>
          <a:prstGeom prst="rect">
            <a:avLst/>
          </a:prstGeom>
        </p:spPr>
      </p:pic>
      <p:pic>
        <p:nvPicPr>
          <p:cNvPr id="42" name="Graphic 41">
            <a:extLst>
              <a:ext uri="{FF2B5EF4-FFF2-40B4-BE49-F238E27FC236}">
                <a16:creationId xmlns:a16="http://schemas.microsoft.com/office/drawing/2014/main" id="{6D21A43A-2152-2346-4301-510DDDF73B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79475" y="3878316"/>
            <a:ext cx="457200" cy="457200"/>
          </a:xfrm>
          <a:prstGeom prst="rect">
            <a:avLst/>
          </a:prstGeom>
        </p:spPr>
      </p:pic>
      <p:pic>
        <p:nvPicPr>
          <p:cNvPr id="44" name="Graphic 43">
            <a:extLst>
              <a:ext uri="{FF2B5EF4-FFF2-40B4-BE49-F238E27FC236}">
                <a16:creationId xmlns:a16="http://schemas.microsoft.com/office/drawing/2014/main" id="{97D7B8AB-A7FB-B606-B8D7-D09BADC4951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pic>
        <p:nvPicPr>
          <p:cNvPr id="45" name="Graphic 44">
            <a:extLst>
              <a:ext uri="{FF2B5EF4-FFF2-40B4-BE49-F238E27FC236}">
                <a16:creationId xmlns:a16="http://schemas.microsoft.com/office/drawing/2014/main" id="{AD71909C-854B-9BA1-6545-649E0CE0E4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156542" y="3866276"/>
            <a:ext cx="457200" cy="457200"/>
          </a:xfrm>
          <a:prstGeom prst="rect">
            <a:avLst/>
          </a:prstGeom>
        </p:spPr>
      </p:pic>
      <p:pic>
        <p:nvPicPr>
          <p:cNvPr id="46" name="Graphic 45">
            <a:extLst>
              <a:ext uri="{FF2B5EF4-FFF2-40B4-BE49-F238E27FC236}">
                <a16:creationId xmlns:a16="http://schemas.microsoft.com/office/drawing/2014/main" id="{E5527687-0A62-F785-91F1-BF02CE7AC6D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28627" y="3861471"/>
            <a:ext cx="457200" cy="457200"/>
          </a:xfrm>
          <a:prstGeom prst="rect">
            <a:avLst/>
          </a:prstGeom>
        </p:spPr>
      </p:pic>
      <p:pic>
        <p:nvPicPr>
          <p:cNvPr id="47" name="Graphic 46">
            <a:extLst>
              <a:ext uri="{FF2B5EF4-FFF2-40B4-BE49-F238E27FC236}">
                <a16:creationId xmlns:a16="http://schemas.microsoft.com/office/drawing/2014/main" id="{F6F74489-7215-5C3F-3B66-8A852E3E85E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29299" y="2820891"/>
            <a:ext cx="457200" cy="457200"/>
          </a:xfrm>
          <a:prstGeom prst="rect">
            <a:avLst/>
          </a:prstGeom>
        </p:spPr>
      </p:pic>
      <p:pic>
        <p:nvPicPr>
          <p:cNvPr id="48" name="Graphic 47">
            <a:extLst>
              <a:ext uri="{FF2B5EF4-FFF2-40B4-BE49-F238E27FC236}">
                <a16:creationId xmlns:a16="http://schemas.microsoft.com/office/drawing/2014/main" id="{BC856AD8-A9FC-EF5F-2549-464BB4FCD56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197023" y="2813050"/>
            <a:ext cx="457200" cy="457200"/>
          </a:xfrm>
          <a:prstGeom prst="rect">
            <a:avLst/>
          </a:prstGeom>
        </p:spPr>
      </p:pic>
      <p:pic>
        <p:nvPicPr>
          <p:cNvPr id="49" name="Graphic 48">
            <a:extLst>
              <a:ext uri="{FF2B5EF4-FFF2-40B4-BE49-F238E27FC236}">
                <a16:creationId xmlns:a16="http://schemas.microsoft.com/office/drawing/2014/main" id="{E9CAABC4-9C16-99C1-56FF-B375BD7010C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495633" y="2829204"/>
            <a:ext cx="457200" cy="457200"/>
          </a:xfrm>
          <a:prstGeom prst="rect">
            <a:avLst/>
          </a:prstGeom>
        </p:spPr>
      </p:pic>
      <p:sp>
        <p:nvSpPr>
          <p:cNvPr id="3" name="Slide Number Placeholder 2">
            <a:extLst>
              <a:ext uri="{FF2B5EF4-FFF2-40B4-BE49-F238E27FC236}">
                <a16:creationId xmlns:a16="http://schemas.microsoft.com/office/drawing/2014/main" id="{996F4899-020D-33C7-772A-F79210FA8F8B}"/>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2/7</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Amazon FSx</a:t>
            </a:r>
          </a:p>
        </p:txBody>
      </p:sp>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File system</a:t>
            </a:r>
          </a:p>
        </p:txBody>
      </p:sp>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mn-lt"/>
                <a:cs typeface="Arial" panose="020B0604020202020204" pitchFamily="34" charset="0"/>
              </a:rPr>
              <a:t>EFS One Zone</a:t>
            </a:r>
            <a:r>
              <a:rPr lang="en-US" sz="1200">
                <a:latin typeface="+mn-lt"/>
              </a:rPr>
              <a:t>–</a:t>
            </a:r>
            <a:r>
              <a:rPr lang="en-US" sz="1200">
                <a:latin typeface="+mn-lt"/>
                <a:cs typeface="Arial" panose="020B0604020202020204" pitchFamily="34" charset="0"/>
              </a:rPr>
              <a:t>Infrequent Access</a:t>
            </a:r>
            <a:endParaRPr lang="en-US" altLang="en-US" sz="1200">
              <a:latin typeface="+mn-lt"/>
              <a:ea typeface="Amazon Ember" panose="020B0603020204020204" pitchFamily="34" charset="0"/>
              <a:cs typeface="Arial" panose="020B0604020202020204" pitchFamily="34" charset="0"/>
            </a:endParaRPr>
          </a:p>
        </p:txBody>
      </p:sp>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EFS One Zone</a:t>
            </a:r>
          </a:p>
        </p:txBody>
      </p:sp>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EFS Standard</a:t>
            </a:r>
          </a:p>
        </p:txBody>
      </p:sp>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mn-lt"/>
                <a:cs typeface="Arial" panose="020B0604020202020204" pitchFamily="34" charset="0"/>
              </a:rPr>
              <a:t>EFS Standard</a:t>
            </a:r>
            <a:r>
              <a:rPr lang="en-US" sz="1200">
                <a:latin typeface="+mn-lt"/>
              </a:rPr>
              <a:t>–</a:t>
            </a:r>
            <a:r>
              <a:rPr lang="en-US" sz="1200">
                <a:latin typeface="+mn-lt"/>
                <a:cs typeface="Arial" panose="020B0604020202020204" pitchFamily="34" charset="0"/>
              </a:rPr>
              <a:t>Infrequent Access</a:t>
            </a:r>
            <a:endParaRPr lang="en-US" altLang="en-US" sz="1200">
              <a:latin typeface="+mn-lt"/>
              <a:ea typeface="Amazon Ember" panose="020B0603020204020204" pitchFamily="34" charset="0"/>
              <a:cs typeface="Arial" panose="020B0604020202020204" pitchFamily="34" charset="0"/>
            </a:endParaRPr>
          </a:p>
        </p:txBody>
      </p:sp>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EFS Intelligent</a:t>
            </a:r>
            <a:r>
              <a:rPr lang="en-US" sz="1200">
                <a:latin typeface="+mn-lt"/>
              </a:rPr>
              <a:t>-</a:t>
            </a:r>
            <a:r>
              <a:rPr lang="en-US" altLang="en-US" sz="1200">
                <a:latin typeface="+mn-lt"/>
                <a:ea typeface="Amazon Ember" panose="020B0603020204020204" pitchFamily="34" charset="0"/>
                <a:cs typeface="Arial" panose="020B0604020202020204" pitchFamily="34" charset="0"/>
              </a:rPr>
              <a:t>Tiering</a:t>
            </a:r>
          </a:p>
        </p:txBody>
      </p:sp>
      <p:pic>
        <p:nvPicPr>
          <p:cNvPr id="21" name="Graphic 19">
            <a:extLst>
              <a:ext uri="{FF2B5EF4-FFF2-40B4-BE49-F238E27FC236}">
                <a16:creationId xmlns:a16="http://schemas.microsoft.com/office/drawing/2014/main" id="{2C2F92EE-4441-1FD6-F6B8-1C70309A703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Amazon Elastic File System (Amazon EFS)</a:t>
            </a:r>
          </a:p>
        </p:txBody>
      </p:sp>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Elastic Throughput</a:t>
            </a:r>
          </a:p>
        </p:txBody>
      </p:sp>
      <p:pic>
        <p:nvPicPr>
          <p:cNvPr id="33" name="Graphic 21">
            <a:extLst>
              <a:ext uri="{FF2B5EF4-FFF2-40B4-BE49-F238E27FC236}">
                <a16:creationId xmlns:a16="http://schemas.microsoft.com/office/drawing/2014/main" id="{559B3EEC-BB22-E3C9-044F-7FBB2F0F529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AWS Elastic Disaster Recovery (AWS DRS)</a:t>
            </a:r>
          </a:p>
        </p:txBody>
      </p:sp>
      <p:pic>
        <p:nvPicPr>
          <p:cNvPr id="38" name="Graphic 37">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pic>
        <p:nvPicPr>
          <p:cNvPr id="39" name="Graphic 38">
            <a:extLst>
              <a:ext uri="{FF2B5EF4-FFF2-40B4-BE49-F238E27FC236}">
                <a16:creationId xmlns:a16="http://schemas.microsoft.com/office/drawing/2014/main" id="{F54A3DDD-E51C-9D91-5517-D9FD70A961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98939" y="2812418"/>
            <a:ext cx="457200" cy="457200"/>
          </a:xfrm>
          <a:prstGeom prst="rect">
            <a:avLst/>
          </a:prstGeom>
        </p:spPr>
      </p:pic>
      <p:pic>
        <p:nvPicPr>
          <p:cNvPr id="40" name="Graphic 39">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pic>
        <p:nvPicPr>
          <p:cNvPr id="41" name="Graphic 40">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pic>
        <p:nvPicPr>
          <p:cNvPr id="42" name="Graphic 41">
            <a:extLst>
              <a:ext uri="{FF2B5EF4-FFF2-40B4-BE49-F238E27FC236}">
                <a16:creationId xmlns:a16="http://schemas.microsoft.com/office/drawing/2014/main" id="{67AE3833-CDEC-F01B-9D75-C087B4DB1B2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0672" y="3831363"/>
            <a:ext cx="457200" cy="457200"/>
          </a:xfrm>
          <a:prstGeom prst="rect">
            <a:avLst/>
          </a:prstGeom>
        </p:spPr>
      </p:pic>
      <p:pic>
        <p:nvPicPr>
          <p:cNvPr id="43" name="Graphic 42">
            <a:extLst>
              <a:ext uri="{FF2B5EF4-FFF2-40B4-BE49-F238E27FC236}">
                <a16:creationId xmlns:a16="http://schemas.microsoft.com/office/drawing/2014/main" id="{30515EC7-FE4F-9887-9F95-33E059C2BA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09577" y="2810955"/>
            <a:ext cx="457200" cy="457200"/>
          </a:xfrm>
          <a:prstGeom prst="rect">
            <a:avLst/>
          </a:prstGeom>
        </p:spPr>
      </p:pic>
      <p:pic>
        <p:nvPicPr>
          <p:cNvPr id="44" name="Graphic 43">
            <a:extLst>
              <a:ext uri="{FF2B5EF4-FFF2-40B4-BE49-F238E27FC236}">
                <a16:creationId xmlns:a16="http://schemas.microsoft.com/office/drawing/2014/main" id="{29CA35A8-C93A-43F6-5914-23C6512BF5B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09577" y="4904789"/>
            <a:ext cx="457200" cy="457200"/>
          </a:xfrm>
          <a:prstGeom prst="rect">
            <a:avLst/>
          </a:prstGeom>
        </p:spPr>
      </p:pic>
      <p:sp>
        <p:nvSpPr>
          <p:cNvPr id="4" name="Slide Number Placeholder 3">
            <a:extLst>
              <a:ext uri="{FF2B5EF4-FFF2-40B4-BE49-F238E27FC236}">
                <a16:creationId xmlns:a16="http://schemas.microsoft.com/office/drawing/2014/main" id="{7B223836-193E-E1C0-E4CB-7B6902F308D1}"/>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B990C4-2B20-6AF2-8001-A5D3B0AFE68A}"/>
              </a:ext>
            </a:extLst>
          </p:cNvPr>
          <p:cNvSpPr>
            <a:spLocks noGrp="1"/>
          </p:cNvSpPr>
          <p:nvPr>
            <p:ph type="title"/>
          </p:nvPr>
        </p:nvSpPr>
        <p:spPr/>
        <p:txBody>
          <a:bodyPr/>
          <a:lstStyle/>
          <a:p>
            <a:r>
              <a:rPr lang="en-US"/>
              <a:t>Guidance for Classroom Projection Use Case</a:t>
            </a:r>
          </a:p>
        </p:txBody>
      </p:sp>
      <p:sp>
        <p:nvSpPr>
          <p:cNvPr id="8" name="Text Placeholder 7">
            <a:extLst>
              <a:ext uri="{FF2B5EF4-FFF2-40B4-BE49-F238E27FC236}">
                <a16:creationId xmlns:a16="http://schemas.microsoft.com/office/drawing/2014/main" id="{C0D5D3D0-9B12-9208-721F-034E61ED331B}"/>
              </a:ext>
            </a:extLst>
          </p:cNvPr>
          <p:cNvSpPr>
            <a:spLocks noGrp="1"/>
          </p:cNvSpPr>
          <p:nvPr>
            <p:ph type="body" sz="quarter" idx="17"/>
          </p:nvPr>
        </p:nvSpPr>
        <p:spPr/>
        <p:txBody>
          <a:bodyPr/>
          <a:lstStyle/>
          <a:p>
            <a:r>
              <a:rPr lang="en-US" dirty="0"/>
              <a:t>Diagrams for classroom projection should appear on a white background.</a:t>
            </a:r>
          </a:p>
        </p:txBody>
      </p:sp>
      <p:sp>
        <p:nvSpPr>
          <p:cNvPr id="9" name="Text Placeholder 8">
            <a:extLst>
              <a:ext uri="{FF2B5EF4-FFF2-40B4-BE49-F238E27FC236}">
                <a16:creationId xmlns:a16="http://schemas.microsoft.com/office/drawing/2014/main" id="{005411F6-120E-CADA-3733-E0312B7A0FBC}"/>
              </a:ext>
            </a:extLst>
          </p:cNvPr>
          <p:cNvSpPr>
            <a:spLocks noGrp="1"/>
          </p:cNvSpPr>
          <p:nvPr>
            <p:ph type="body" sz="quarter" idx="18"/>
          </p:nvPr>
        </p:nvSpPr>
        <p:spPr>
          <a:xfrm>
            <a:off x="241300" y="2273300"/>
            <a:ext cx="3602038" cy="1985433"/>
          </a:xfrm>
        </p:spPr>
        <p:txBody>
          <a:bodyPr/>
          <a:lstStyle/>
          <a:p>
            <a:r>
              <a:rPr lang="en-US" b="1"/>
              <a:t>Type size and color</a:t>
            </a:r>
          </a:p>
          <a:p>
            <a:r>
              <a:rPr lang="en-US" sz="1400" dirty="0"/>
              <a:t>All type should be 14pt throughout </a:t>
            </a:r>
            <a:br>
              <a:rPr lang="en-US" sz="1400" dirty="0"/>
            </a:br>
            <a:r>
              <a:rPr lang="en-US" sz="1400" dirty="0"/>
              <a:t>the diagram</a:t>
            </a:r>
          </a:p>
          <a:p>
            <a:r>
              <a:rPr lang="en-US" sz="1400" dirty="0"/>
              <a:t>All type should be black throughout </a:t>
            </a:r>
            <a:br>
              <a:rPr lang="en-US" sz="1400" dirty="0"/>
            </a:br>
            <a:r>
              <a:rPr lang="en-US" sz="1400" dirty="0"/>
              <a:t>the diagram</a:t>
            </a:r>
          </a:p>
          <a:p>
            <a:endParaRPr lang="en-US"/>
          </a:p>
        </p:txBody>
      </p:sp>
      <p:sp>
        <p:nvSpPr>
          <p:cNvPr id="10" name="Text Placeholder 9">
            <a:extLst>
              <a:ext uri="{FF2B5EF4-FFF2-40B4-BE49-F238E27FC236}">
                <a16:creationId xmlns:a16="http://schemas.microsoft.com/office/drawing/2014/main" id="{F8511864-11F4-9720-A3AF-FAD58C30A3D2}"/>
              </a:ext>
            </a:extLst>
          </p:cNvPr>
          <p:cNvSpPr>
            <a:spLocks noGrp="1"/>
          </p:cNvSpPr>
          <p:nvPr>
            <p:ph type="body" sz="quarter" idx="19"/>
          </p:nvPr>
        </p:nvSpPr>
        <p:spPr>
          <a:xfrm>
            <a:off x="4294188" y="2273300"/>
            <a:ext cx="3602039" cy="1985433"/>
          </a:xfrm>
        </p:spPr>
        <p:txBody>
          <a:bodyPr/>
          <a:lstStyle/>
          <a:p>
            <a:r>
              <a:rPr lang="en-US" b="1"/>
              <a:t>Icon size and color</a:t>
            </a:r>
          </a:p>
          <a:p>
            <a:r>
              <a:rPr lang="en-US" sz="1400" dirty="0"/>
              <a:t>All icon sizes are fixed and should not </a:t>
            </a:r>
            <a:br>
              <a:rPr lang="en-US" sz="1400" dirty="0"/>
            </a:br>
            <a:r>
              <a:rPr lang="en-US" sz="1400" dirty="0"/>
              <a:t>be altered</a:t>
            </a:r>
          </a:p>
          <a:p>
            <a:r>
              <a:rPr lang="en-US" sz="1400" dirty="0"/>
              <a:t>All colors for icons have been accessibility tested and should not be altered </a:t>
            </a:r>
          </a:p>
          <a:p>
            <a:endParaRPr lang="en-US"/>
          </a:p>
        </p:txBody>
      </p:sp>
      <p:sp>
        <p:nvSpPr>
          <p:cNvPr id="11" name="Text Placeholder 10">
            <a:extLst>
              <a:ext uri="{FF2B5EF4-FFF2-40B4-BE49-F238E27FC236}">
                <a16:creationId xmlns:a16="http://schemas.microsoft.com/office/drawing/2014/main" id="{87298160-1A8D-75BE-F7E4-D7339968B3D4}"/>
              </a:ext>
            </a:extLst>
          </p:cNvPr>
          <p:cNvSpPr>
            <a:spLocks noGrp="1"/>
          </p:cNvSpPr>
          <p:nvPr>
            <p:ph type="body" sz="quarter" idx="20"/>
          </p:nvPr>
        </p:nvSpPr>
        <p:spPr>
          <a:xfrm>
            <a:off x="8326438" y="2273300"/>
            <a:ext cx="3018895" cy="1985433"/>
          </a:xfrm>
        </p:spPr>
        <p:txBody>
          <a:bodyPr/>
          <a:lstStyle/>
          <a:p>
            <a:r>
              <a:rPr lang="en-US" b="1"/>
              <a:t>Line weight and color</a:t>
            </a:r>
          </a:p>
          <a:p>
            <a:r>
              <a:rPr lang="en-US" sz="1400" dirty="0"/>
              <a:t>All lines should be 2pt throughout the diagram</a:t>
            </a:r>
          </a:p>
          <a:p>
            <a:r>
              <a:rPr lang="en-US" sz="1400" dirty="0"/>
              <a:t>All colors for lines have been accessibility tested and should not be altered</a:t>
            </a:r>
          </a:p>
          <a:p>
            <a:endParaRPr lang="en-US"/>
          </a:p>
        </p:txBody>
      </p:sp>
      <p:sp>
        <p:nvSpPr>
          <p:cNvPr id="5" name="Footer Placeholder 4">
            <a:extLst>
              <a:ext uri="{FF2B5EF4-FFF2-40B4-BE49-F238E27FC236}">
                <a16:creationId xmlns:a16="http://schemas.microsoft.com/office/drawing/2014/main" id="{E483ADBE-C307-AC86-FF68-83D871A3B1FE}"/>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BA7A7465-5697-5AE0-A3C3-513568B0D8A6}"/>
              </a:ext>
            </a:extLst>
          </p:cNvPr>
          <p:cNvSpPr>
            <a:spLocks noGrp="1"/>
          </p:cNvSpPr>
          <p:nvPr>
            <p:ph type="sldNum" sz="quarter" idx="22"/>
          </p:nvPr>
        </p:nvSpPr>
        <p:spPr/>
        <p:txBody>
          <a:bodyPr/>
          <a:lstStyle/>
          <a:p>
            <a:fld id="{EB4B8DE2-A4E8-46E4-8BBF-D75455EFF32C}" type="slidenum">
              <a:rPr lang="en-US" smtClean="0"/>
              <a:pPr/>
              <a:t>15</a:t>
            </a:fld>
            <a:endParaRPr lang="en-US"/>
          </a:p>
        </p:txBody>
      </p:sp>
    </p:spTree>
    <p:extLst>
      <p:ext uri="{BB962C8B-B14F-4D97-AF65-F5344CB8AC3E}">
        <p14:creationId xmlns:p14="http://schemas.microsoft.com/office/powerpoint/2010/main" val="3340010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3/7</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8">
            <a:extLst>
              <a:ext uri="{FF2B5EF4-FFF2-40B4-BE49-F238E27FC236}">
                <a16:creationId xmlns:a16="http://schemas.microsoft.com/office/drawing/2014/main" id="{0F549AF2-29B8-D58B-F1B9-9C5260E51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8">
            <a:extLst>
              <a:ext uri="{FF2B5EF4-FFF2-40B4-BE49-F238E27FC236}">
                <a16:creationId xmlns:a16="http://schemas.microsoft.com/office/drawing/2014/main" id="{7CA0737C-E274-7E3C-FF84-F011539EA86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5DFACFD2-96B0-117B-DA5E-127EDA6DC829}"/>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Lustre</a:t>
            </a:r>
          </a:p>
        </p:txBody>
      </p:sp>
      <p:sp>
        <p:nvSpPr>
          <p:cNvPr id="5" name="TextBox 12">
            <a:extLst>
              <a:ext uri="{FF2B5EF4-FFF2-40B4-BE49-F238E27FC236}">
                <a16:creationId xmlns:a16="http://schemas.microsoft.com/office/drawing/2014/main" id="{F539D58F-33F0-7E61-F939-E7B336EDA125}"/>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Windows File Server</a:t>
            </a:r>
          </a:p>
        </p:txBody>
      </p:sp>
      <p:sp>
        <p:nvSpPr>
          <p:cNvPr id="6" name="TextBox 16">
            <a:extLst>
              <a:ext uri="{FF2B5EF4-FFF2-40B4-BE49-F238E27FC236}">
                <a16:creationId xmlns:a16="http://schemas.microsoft.com/office/drawing/2014/main" id="{09D1A156-3511-00B5-AF2A-6D68E95D20E8}"/>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sp>
        <p:nvSpPr>
          <p:cNvPr id="8" name="TextBox 22">
            <a:extLst>
              <a:ext uri="{FF2B5EF4-FFF2-40B4-BE49-F238E27FC236}">
                <a16:creationId xmlns:a16="http://schemas.microsoft.com/office/drawing/2014/main" id="{262502BB-382D-73D7-D4F3-50A4B98E1F6B}"/>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pic>
        <p:nvPicPr>
          <p:cNvPr id="12" name="Graphic 11">
            <a:extLst>
              <a:ext uri="{FF2B5EF4-FFF2-40B4-BE49-F238E27FC236}">
                <a16:creationId xmlns:a16="http://schemas.microsoft.com/office/drawing/2014/main" id="{77160D69-5358-4DE8-5C35-B6C28FB183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539" y="2822575"/>
            <a:ext cx="457200" cy="457200"/>
          </a:xfrm>
          <a:prstGeom prst="rect">
            <a:avLst/>
          </a:prstGeom>
        </p:spPr>
      </p:pic>
      <p:pic>
        <p:nvPicPr>
          <p:cNvPr id="13" name="Graphic 12">
            <a:extLst>
              <a:ext uri="{FF2B5EF4-FFF2-40B4-BE49-F238E27FC236}">
                <a16:creationId xmlns:a16="http://schemas.microsoft.com/office/drawing/2014/main" id="{F38046FD-E8E0-B990-8384-959AF7DA7E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18644" y="2822575"/>
            <a:ext cx="457200" cy="457200"/>
          </a:xfrm>
          <a:prstGeom prst="rect">
            <a:avLst/>
          </a:prstGeom>
        </p:spPr>
      </p:pic>
      <p:sp>
        <p:nvSpPr>
          <p:cNvPr id="9" name="Slide Number Placeholder 8">
            <a:extLst>
              <a:ext uri="{FF2B5EF4-FFF2-40B4-BE49-F238E27FC236}">
                <a16:creationId xmlns:a16="http://schemas.microsoft.com/office/drawing/2014/main" id="{DAED88EB-96D3-54CD-6CA7-CF49DEB610EA}"/>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4162158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4/7</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Snowball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5C4AB99-FE17-B250-1368-27E33890944F}"/>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5/7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Backup restore</a:t>
            </a:r>
          </a:p>
        </p:txBody>
      </p:sp>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machine monitor</a:t>
            </a:r>
          </a:p>
        </p:txBody>
      </p:sp>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sp>
        <p:nvSpPr>
          <p:cNvPr id="58" name="TextBox 23">
            <a:extLst>
              <a:ext uri="{FF2B5EF4-FFF2-40B4-BE49-F238E27FC236}">
                <a16:creationId xmlns:a16="http://schemas.microsoft.com/office/drawing/2014/main" id="{739C5FB8-4255-13E7-C2F0-557B3C587E4F}"/>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
        <p:nvSpPr>
          <p:cNvPr id="4" name="TextBox 23">
            <a:extLst>
              <a:ext uri="{FF2B5EF4-FFF2-40B4-BE49-F238E27FC236}">
                <a16:creationId xmlns:a16="http://schemas.microsoft.com/office/drawing/2014/main" id="{EBAC0F8B-35DA-EEBB-4CC4-1BFCC68A64A2}"/>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Legal hold</a:t>
            </a:r>
          </a:p>
        </p:txBody>
      </p:sp>
      <p:sp>
        <p:nvSpPr>
          <p:cNvPr id="5" name="TextBox 23">
            <a:extLst>
              <a:ext uri="{FF2B5EF4-FFF2-40B4-BE49-F238E27FC236}">
                <a16:creationId xmlns:a16="http://schemas.microsoft.com/office/drawing/2014/main" id="{E20CE457-473B-9648-7ABF-10C8F22690DB}"/>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for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7" name="TextBox 23">
            <a:extLst>
              <a:ext uri="{FF2B5EF4-FFF2-40B4-BE49-F238E27FC236}">
                <a16:creationId xmlns:a16="http://schemas.microsoft.com/office/drawing/2014/main" id="{3BC01E63-C3E2-6363-5533-D0FF0FAFAC38}"/>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Audit Manager</a:t>
            </a:r>
          </a:p>
        </p:txBody>
      </p:sp>
      <p:sp>
        <p:nvSpPr>
          <p:cNvPr id="9" name="TextBox 23">
            <a:extLst>
              <a:ext uri="{FF2B5EF4-FFF2-40B4-BE49-F238E27FC236}">
                <a16:creationId xmlns:a16="http://schemas.microsoft.com/office/drawing/2014/main" id="{E290E772-C0AF-2A82-7B4F-922F05D5C70A}"/>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173075" name="Graphic 173074">
            <a:extLst>
              <a:ext uri="{FF2B5EF4-FFF2-40B4-BE49-F238E27FC236}">
                <a16:creationId xmlns:a16="http://schemas.microsoft.com/office/drawing/2014/main" id="{89FD6B36-87F6-ED81-E5DA-361563E35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8656" y="2813924"/>
            <a:ext cx="457200" cy="457200"/>
          </a:xfrm>
          <a:prstGeom prst="rect">
            <a:avLst/>
          </a:prstGeom>
        </p:spPr>
      </p:pic>
      <p:pic>
        <p:nvPicPr>
          <p:cNvPr id="173076" name="Graphic 173075">
            <a:extLst>
              <a:ext uri="{FF2B5EF4-FFF2-40B4-BE49-F238E27FC236}">
                <a16:creationId xmlns:a16="http://schemas.microsoft.com/office/drawing/2014/main" id="{840122F2-1F81-FEB4-3496-31F52953B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5598" y="2813924"/>
            <a:ext cx="457200" cy="457200"/>
          </a:xfrm>
          <a:prstGeom prst="rect">
            <a:avLst/>
          </a:prstGeom>
        </p:spPr>
      </p:pic>
      <p:pic>
        <p:nvPicPr>
          <p:cNvPr id="173077" name="Graphic 173076">
            <a:extLst>
              <a:ext uri="{FF2B5EF4-FFF2-40B4-BE49-F238E27FC236}">
                <a16:creationId xmlns:a16="http://schemas.microsoft.com/office/drawing/2014/main" id="{719F001A-5915-6093-8C98-EF6D3907B3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01714" y="2821387"/>
            <a:ext cx="457200" cy="457200"/>
          </a:xfrm>
          <a:prstGeom prst="rect">
            <a:avLst/>
          </a:prstGeom>
        </p:spPr>
      </p:pic>
      <p:pic>
        <p:nvPicPr>
          <p:cNvPr id="173078" name="Graphic 173077">
            <a:extLst>
              <a:ext uri="{FF2B5EF4-FFF2-40B4-BE49-F238E27FC236}">
                <a16:creationId xmlns:a16="http://schemas.microsoft.com/office/drawing/2014/main" id="{BAF43829-2293-19B1-3BD5-BEA78EA6B8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3860258"/>
            <a:ext cx="457200" cy="457200"/>
          </a:xfrm>
          <a:prstGeom prst="rect">
            <a:avLst/>
          </a:prstGeom>
        </p:spPr>
      </p:pic>
      <p:pic>
        <p:nvPicPr>
          <p:cNvPr id="173079" name="Graphic 173078">
            <a:extLst>
              <a:ext uri="{FF2B5EF4-FFF2-40B4-BE49-F238E27FC236}">
                <a16:creationId xmlns:a16="http://schemas.microsoft.com/office/drawing/2014/main" id="{D01C15B4-05F5-09CE-0A01-21AF82261B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70417" y="3857933"/>
            <a:ext cx="457200" cy="457200"/>
          </a:xfrm>
          <a:prstGeom prst="rect">
            <a:avLst/>
          </a:prstGeom>
        </p:spPr>
      </p:pic>
      <p:pic>
        <p:nvPicPr>
          <p:cNvPr id="173080" name="Graphic 173079">
            <a:extLst>
              <a:ext uri="{FF2B5EF4-FFF2-40B4-BE49-F238E27FC236}">
                <a16:creationId xmlns:a16="http://schemas.microsoft.com/office/drawing/2014/main" id="{28DA432D-9BBB-31D5-0086-0D754DC928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8931" y="3860747"/>
            <a:ext cx="457200" cy="457200"/>
          </a:xfrm>
          <a:prstGeom prst="rect">
            <a:avLst/>
          </a:prstGeom>
        </p:spPr>
      </p:pic>
      <p:pic>
        <p:nvPicPr>
          <p:cNvPr id="173081" name="Graphic 173080">
            <a:extLst>
              <a:ext uri="{FF2B5EF4-FFF2-40B4-BE49-F238E27FC236}">
                <a16:creationId xmlns:a16="http://schemas.microsoft.com/office/drawing/2014/main" id="{3895041B-2ED8-784D-28AE-9161951DDEA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17498" y="3866416"/>
            <a:ext cx="457200" cy="457200"/>
          </a:xfrm>
          <a:prstGeom prst="rect">
            <a:avLst/>
          </a:prstGeom>
        </p:spPr>
      </p:pic>
      <p:pic>
        <p:nvPicPr>
          <p:cNvPr id="173082" name="Graphic 173081">
            <a:extLst>
              <a:ext uri="{FF2B5EF4-FFF2-40B4-BE49-F238E27FC236}">
                <a16:creationId xmlns:a16="http://schemas.microsoft.com/office/drawing/2014/main" id="{83FA1FEA-E548-6159-DFF3-ABFD4FDD71B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55321" y="4940084"/>
            <a:ext cx="457200" cy="457200"/>
          </a:xfrm>
          <a:prstGeom prst="rect">
            <a:avLst/>
          </a:prstGeom>
        </p:spPr>
      </p:pic>
      <p:pic>
        <p:nvPicPr>
          <p:cNvPr id="173083" name="Graphic 173082">
            <a:extLst>
              <a:ext uri="{FF2B5EF4-FFF2-40B4-BE49-F238E27FC236}">
                <a16:creationId xmlns:a16="http://schemas.microsoft.com/office/drawing/2014/main" id="{A7018FDD-57B2-9422-9243-1C9446CDABB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255481" y="3859315"/>
            <a:ext cx="457200" cy="457200"/>
          </a:xfrm>
          <a:prstGeom prst="rect">
            <a:avLst/>
          </a:prstGeom>
        </p:spPr>
      </p:pic>
      <p:pic>
        <p:nvPicPr>
          <p:cNvPr id="173084" name="Graphic 173083">
            <a:extLst>
              <a:ext uri="{FF2B5EF4-FFF2-40B4-BE49-F238E27FC236}">
                <a16:creationId xmlns:a16="http://schemas.microsoft.com/office/drawing/2014/main" id="{4B8B5186-E695-9030-D4C3-FD987012588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27670" y="4949283"/>
            <a:ext cx="457200" cy="457200"/>
          </a:xfrm>
          <a:prstGeom prst="rect">
            <a:avLst/>
          </a:prstGeom>
        </p:spPr>
      </p:pic>
      <p:pic>
        <p:nvPicPr>
          <p:cNvPr id="173085" name="Graphic 173084">
            <a:extLst>
              <a:ext uri="{FF2B5EF4-FFF2-40B4-BE49-F238E27FC236}">
                <a16:creationId xmlns:a16="http://schemas.microsoft.com/office/drawing/2014/main" id="{2CF73543-3292-E9EB-5707-831F6E804F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18931" y="4909317"/>
            <a:ext cx="457200" cy="457200"/>
          </a:xfrm>
          <a:prstGeom prst="rect">
            <a:avLst/>
          </a:prstGeom>
        </p:spPr>
      </p:pic>
      <p:pic>
        <p:nvPicPr>
          <p:cNvPr id="173086" name="Graphic 173085">
            <a:extLst>
              <a:ext uri="{FF2B5EF4-FFF2-40B4-BE49-F238E27FC236}">
                <a16:creationId xmlns:a16="http://schemas.microsoft.com/office/drawing/2014/main" id="{8475D7CD-F339-2766-3781-9814DFC3300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973067" y="2821345"/>
            <a:ext cx="457200" cy="457200"/>
          </a:xfrm>
          <a:prstGeom prst="rect">
            <a:avLst/>
          </a:prstGeom>
        </p:spPr>
      </p:pic>
      <p:pic>
        <p:nvPicPr>
          <p:cNvPr id="173087" name="Graphic 173086">
            <a:extLst>
              <a:ext uri="{FF2B5EF4-FFF2-40B4-BE49-F238E27FC236}">
                <a16:creationId xmlns:a16="http://schemas.microsoft.com/office/drawing/2014/main" id="{FB616D07-5ADF-F855-E739-914144C1EEE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72402" y="4941065"/>
            <a:ext cx="457200" cy="457200"/>
          </a:xfrm>
          <a:prstGeom prst="rect">
            <a:avLst/>
          </a:prstGeom>
        </p:spPr>
      </p:pic>
      <p:pic>
        <p:nvPicPr>
          <p:cNvPr id="173088" name="Graphic 173087">
            <a:extLst>
              <a:ext uri="{FF2B5EF4-FFF2-40B4-BE49-F238E27FC236}">
                <a16:creationId xmlns:a16="http://schemas.microsoft.com/office/drawing/2014/main" id="{FFFFDA22-5986-B299-BA66-AF4A6F716ED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26388" y="2820569"/>
            <a:ext cx="457200" cy="457200"/>
          </a:xfrm>
          <a:prstGeom prst="rect">
            <a:avLst/>
          </a:prstGeom>
        </p:spPr>
      </p:pic>
      <p:pic>
        <p:nvPicPr>
          <p:cNvPr id="173089" name="Graphic 173088">
            <a:extLst>
              <a:ext uri="{FF2B5EF4-FFF2-40B4-BE49-F238E27FC236}">
                <a16:creationId xmlns:a16="http://schemas.microsoft.com/office/drawing/2014/main" id="{A4D79CED-6B74-22D7-DE96-8C0840DC1BC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251130" y="2819555"/>
            <a:ext cx="457200" cy="457200"/>
          </a:xfrm>
          <a:prstGeom prst="rect">
            <a:avLst/>
          </a:prstGeom>
        </p:spPr>
      </p:pic>
      <p:pic>
        <p:nvPicPr>
          <p:cNvPr id="173090" name="Graphic 173089">
            <a:extLst>
              <a:ext uri="{FF2B5EF4-FFF2-40B4-BE49-F238E27FC236}">
                <a16:creationId xmlns:a16="http://schemas.microsoft.com/office/drawing/2014/main" id="{EB96C19C-C44C-282A-A3D2-F848EB7E1B0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252782" y="3856548"/>
            <a:ext cx="457200" cy="457200"/>
          </a:xfrm>
          <a:prstGeom prst="rect">
            <a:avLst/>
          </a:prstGeom>
        </p:spPr>
      </p:pic>
      <p:pic>
        <p:nvPicPr>
          <p:cNvPr id="173092" name="Graphic 173091">
            <a:extLst>
              <a:ext uri="{FF2B5EF4-FFF2-40B4-BE49-F238E27FC236}">
                <a16:creationId xmlns:a16="http://schemas.microsoft.com/office/drawing/2014/main" id="{41942533-567E-37A5-75D9-284FB04B82F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250531" y="4952040"/>
            <a:ext cx="457200" cy="457200"/>
          </a:xfrm>
          <a:prstGeom prst="rect">
            <a:avLst/>
          </a:prstGeom>
        </p:spPr>
      </p:pic>
      <p:pic>
        <p:nvPicPr>
          <p:cNvPr id="173093" name="Graphic 173092">
            <a:extLst>
              <a:ext uri="{FF2B5EF4-FFF2-40B4-BE49-F238E27FC236}">
                <a16:creationId xmlns:a16="http://schemas.microsoft.com/office/drawing/2014/main" id="{0C140F71-E8F3-647F-D039-55D66C570C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pic>
        <p:nvPicPr>
          <p:cNvPr id="173094" name="Graphic 173093">
            <a:extLst>
              <a:ext uri="{FF2B5EF4-FFF2-40B4-BE49-F238E27FC236}">
                <a16:creationId xmlns:a16="http://schemas.microsoft.com/office/drawing/2014/main" id="{EF501DAA-7362-114B-39BB-F04F45F0550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862160" y="2820569"/>
            <a:ext cx="457200" cy="457200"/>
          </a:xfrm>
          <a:prstGeom prst="rect">
            <a:avLst/>
          </a:prstGeom>
        </p:spPr>
      </p:pic>
      <p:sp>
        <p:nvSpPr>
          <p:cNvPr id="3" name="Slide Number Placeholder 2">
            <a:extLst>
              <a:ext uri="{FF2B5EF4-FFF2-40B4-BE49-F238E27FC236}">
                <a16:creationId xmlns:a16="http://schemas.microsoft.com/office/drawing/2014/main" id="{5A932B9C-160A-B6DC-3689-2A95845BE074}"/>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5349584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627105" y="4652963"/>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459469"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159464"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406997"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Bucket</a:t>
            </a:r>
          </a:p>
        </p:txBody>
      </p:sp>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835661"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91056"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271908"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931778" y="3265488"/>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Glacier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Flexible Retrieval</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9439" y="3267075"/>
            <a:ext cx="120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Intelligent-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Standard</a:t>
            </a:r>
          </a:p>
        </p:txBody>
      </p:sp>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898000" y="3267075"/>
            <a:ext cx="1158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One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573230" y="327342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10644222"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on Outposts</a:t>
            </a:r>
          </a:p>
        </p:txBody>
      </p:sp>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7039665"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Storage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Object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Lambda</a:t>
            </a:r>
          </a:p>
        </p:txBody>
      </p:sp>
      <p:sp>
        <p:nvSpPr>
          <p:cNvPr id="43" name="TextBox 59">
            <a:extLst>
              <a:ext uri="{FF2B5EF4-FFF2-40B4-BE49-F238E27FC236}">
                <a16:creationId xmlns:a16="http://schemas.microsoft.com/office/drawing/2014/main" id="{D2A16E09-CDED-8F48-A800-30ADB91D6A16}"/>
              </a:ext>
            </a:extLst>
          </p:cNvPr>
          <p:cNvSpPr txBox="1">
            <a:spLocks noChangeArrowheads="1"/>
          </p:cNvSpPr>
          <p:nvPr/>
        </p:nvSpPr>
        <p:spPr bwMode="auto">
          <a:xfrm>
            <a:off x="9389977" y="3259138"/>
            <a:ext cx="1297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Glacier Instant Retrieval</a:t>
            </a:r>
          </a:p>
        </p:txBody>
      </p:sp>
      <p:sp>
        <p:nvSpPr>
          <p:cNvPr id="3" name="TextBox 50">
            <a:extLst>
              <a:ext uri="{FF2B5EF4-FFF2-40B4-BE49-F238E27FC236}">
                <a16:creationId xmlns:a16="http://schemas.microsoft.com/office/drawing/2014/main" id="{70401498-A417-76AE-4B3F-C72D22A246B3}"/>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Select</a:t>
            </a:r>
          </a:p>
        </p:txBody>
      </p:sp>
      <p:sp>
        <p:nvSpPr>
          <p:cNvPr id="5" name="TextBox 50">
            <a:extLst>
              <a:ext uri="{FF2B5EF4-FFF2-40B4-BE49-F238E27FC236}">
                <a16:creationId xmlns:a16="http://schemas.microsoft.com/office/drawing/2014/main" id="{371252A9-CC84-4644-D7B3-1CEA3F41EAE4}"/>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Object Lock</a:t>
            </a:r>
          </a:p>
        </p:txBody>
      </p:sp>
      <p:sp>
        <p:nvSpPr>
          <p:cNvPr id="7" name="TextBox 50">
            <a:extLst>
              <a:ext uri="{FF2B5EF4-FFF2-40B4-BE49-F238E27FC236}">
                <a16:creationId xmlns:a16="http://schemas.microsoft.com/office/drawing/2014/main" id="{BF99D8B9-5384-49DC-6B31-4BF575C50249}"/>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Batch Operations</a:t>
            </a:r>
          </a:p>
        </p:txBody>
      </p:sp>
      <p:sp>
        <p:nvSpPr>
          <p:cNvPr id="8" name="TextBox 20">
            <a:extLst>
              <a:ext uri="{FF2B5EF4-FFF2-40B4-BE49-F238E27FC236}">
                <a16:creationId xmlns:a16="http://schemas.microsoft.com/office/drawing/2014/main" id="{B184902F-84B9-8CDC-CFC0-91DA8F19CE69}"/>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173061" name="Graphic 173060">
            <a:extLst>
              <a:ext uri="{FF2B5EF4-FFF2-40B4-BE49-F238E27FC236}">
                <a16:creationId xmlns:a16="http://schemas.microsoft.com/office/drawing/2014/main" id="{69BFFF51-3D16-59FD-0062-22176EE95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8612" y="4199489"/>
            <a:ext cx="457200" cy="457200"/>
          </a:xfrm>
          <a:prstGeom prst="rect">
            <a:avLst/>
          </a:prstGeom>
        </p:spPr>
      </p:pic>
      <p:pic>
        <p:nvPicPr>
          <p:cNvPr id="173066" name="Graphic 173065">
            <a:extLst>
              <a:ext uri="{FF2B5EF4-FFF2-40B4-BE49-F238E27FC236}">
                <a16:creationId xmlns:a16="http://schemas.microsoft.com/office/drawing/2014/main" id="{56FCC163-1E47-CB54-4F6A-DD56B94DB8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3738" y="4209474"/>
            <a:ext cx="457200" cy="457200"/>
          </a:xfrm>
          <a:prstGeom prst="rect">
            <a:avLst/>
          </a:prstGeom>
        </p:spPr>
      </p:pic>
      <p:pic>
        <p:nvPicPr>
          <p:cNvPr id="173080" name="Graphic 173079">
            <a:extLst>
              <a:ext uri="{FF2B5EF4-FFF2-40B4-BE49-F238E27FC236}">
                <a16:creationId xmlns:a16="http://schemas.microsoft.com/office/drawing/2014/main" id="{4531255A-BAEC-1E7A-54DB-2199D4BBD8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723" y="5133988"/>
            <a:ext cx="457200" cy="457200"/>
          </a:xfrm>
          <a:prstGeom prst="rect">
            <a:avLst/>
          </a:prstGeom>
        </p:spPr>
      </p:pic>
      <p:pic>
        <p:nvPicPr>
          <p:cNvPr id="173081" name="Graphic 173080">
            <a:extLst>
              <a:ext uri="{FF2B5EF4-FFF2-40B4-BE49-F238E27FC236}">
                <a16:creationId xmlns:a16="http://schemas.microsoft.com/office/drawing/2014/main" id="{3ACE25AD-4F12-3C04-258E-0F961921F0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23122" y="2808465"/>
            <a:ext cx="457200" cy="457200"/>
          </a:xfrm>
          <a:prstGeom prst="rect">
            <a:avLst/>
          </a:prstGeom>
        </p:spPr>
      </p:pic>
      <p:pic>
        <p:nvPicPr>
          <p:cNvPr id="173084" name="Graphic 173083">
            <a:extLst>
              <a:ext uri="{FF2B5EF4-FFF2-40B4-BE49-F238E27FC236}">
                <a16:creationId xmlns:a16="http://schemas.microsoft.com/office/drawing/2014/main" id="{0ACC40EF-811A-D5AD-7299-C4B035BD49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02666" y="2808465"/>
            <a:ext cx="457200" cy="457200"/>
          </a:xfrm>
          <a:prstGeom prst="rect">
            <a:avLst/>
          </a:prstGeom>
        </p:spPr>
      </p:pic>
      <p:pic>
        <p:nvPicPr>
          <p:cNvPr id="173097" name="Graphic 173096">
            <a:extLst>
              <a:ext uri="{FF2B5EF4-FFF2-40B4-BE49-F238E27FC236}">
                <a16:creationId xmlns:a16="http://schemas.microsoft.com/office/drawing/2014/main" id="{6D393195-A180-536E-CA76-637C492957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53434" y="2812804"/>
            <a:ext cx="457200" cy="457200"/>
          </a:xfrm>
          <a:prstGeom prst="rect">
            <a:avLst/>
          </a:prstGeom>
        </p:spPr>
      </p:pic>
      <p:pic>
        <p:nvPicPr>
          <p:cNvPr id="173098" name="Graphic 173097">
            <a:extLst>
              <a:ext uri="{FF2B5EF4-FFF2-40B4-BE49-F238E27FC236}">
                <a16:creationId xmlns:a16="http://schemas.microsoft.com/office/drawing/2014/main" id="{B2EE544A-D1AD-FD77-99A7-3F37CEC83C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58181" y="2808288"/>
            <a:ext cx="457200" cy="457200"/>
          </a:xfrm>
          <a:prstGeom prst="rect">
            <a:avLst/>
          </a:prstGeom>
        </p:spPr>
      </p:pic>
      <p:pic>
        <p:nvPicPr>
          <p:cNvPr id="173099" name="Graphic 173098">
            <a:extLst>
              <a:ext uri="{FF2B5EF4-FFF2-40B4-BE49-F238E27FC236}">
                <a16:creationId xmlns:a16="http://schemas.microsoft.com/office/drawing/2014/main" id="{9D6B8B56-9B1C-010C-39B8-35E76110E7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49063" y="5130503"/>
            <a:ext cx="457200" cy="457200"/>
          </a:xfrm>
          <a:prstGeom prst="rect">
            <a:avLst/>
          </a:prstGeom>
        </p:spPr>
      </p:pic>
      <p:pic>
        <p:nvPicPr>
          <p:cNvPr id="173100" name="Graphic 173099">
            <a:extLst>
              <a:ext uri="{FF2B5EF4-FFF2-40B4-BE49-F238E27FC236}">
                <a16:creationId xmlns:a16="http://schemas.microsoft.com/office/drawing/2014/main" id="{04B5A734-6252-6DE6-013F-09DAA34BE2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41863" y="2814754"/>
            <a:ext cx="457200" cy="457200"/>
          </a:xfrm>
          <a:prstGeom prst="rect">
            <a:avLst/>
          </a:prstGeom>
        </p:spPr>
      </p:pic>
      <p:pic>
        <p:nvPicPr>
          <p:cNvPr id="173101" name="Graphic 173100">
            <a:extLst>
              <a:ext uri="{FF2B5EF4-FFF2-40B4-BE49-F238E27FC236}">
                <a16:creationId xmlns:a16="http://schemas.microsoft.com/office/drawing/2014/main" id="{91441210-1921-7087-2801-CE84BA739F7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622745" y="2814754"/>
            <a:ext cx="457200" cy="457200"/>
          </a:xfrm>
          <a:prstGeom prst="rect">
            <a:avLst/>
          </a:prstGeom>
        </p:spPr>
      </p:pic>
      <p:pic>
        <p:nvPicPr>
          <p:cNvPr id="173102" name="Graphic 173101">
            <a:extLst>
              <a:ext uri="{FF2B5EF4-FFF2-40B4-BE49-F238E27FC236}">
                <a16:creationId xmlns:a16="http://schemas.microsoft.com/office/drawing/2014/main" id="{4E55F79D-D2C4-7E45-630F-1D112AC3C8E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30498" y="5137411"/>
            <a:ext cx="457200" cy="457200"/>
          </a:xfrm>
          <a:prstGeom prst="rect">
            <a:avLst/>
          </a:prstGeom>
        </p:spPr>
      </p:pic>
      <p:pic>
        <p:nvPicPr>
          <p:cNvPr id="173103" name="Graphic 173102">
            <a:extLst>
              <a:ext uri="{FF2B5EF4-FFF2-40B4-BE49-F238E27FC236}">
                <a16:creationId xmlns:a16="http://schemas.microsoft.com/office/drawing/2014/main" id="{B44D17F2-78DA-EDF1-241E-8165DA2A5B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989055" y="4202786"/>
            <a:ext cx="457200" cy="457200"/>
          </a:xfrm>
          <a:prstGeom prst="rect">
            <a:avLst/>
          </a:prstGeom>
        </p:spPr>
      </p:pic>
      <p:pic>
        <p:nvPicPr>
          <p:cNvPr id="173104" name="Graphic 173103">
            <a:extLst>
              <a:ext uri="{FF2B5EF4-FFF2-40B4-BE49-F238E27FC236}">
                <a16:creationId xmlns:a16="http://schemas.microsoft.com/office/drawing/2014/main" id="{6FFD163F-5E7F-85F6-6C93-B9D8617A2E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628169" y="4202190"/>
            <a:ext cx="457200" cy="457200"/>
          </a:xfrm>
          <a:prstGeom prst="rect">
            <a:avLst/>
          </a:prstGeom>
        </p:spPr>
      </p:pic>
      <p:pic>
        <p:nvPicPr>
          <p:cNvPr id="173105" name="Graphic 173104">
            <a:extLst>
              <a:ext uri="{FF2B5EF4-FFF2-40B4-BE49-F238E27FC236}">
                <a16:creationId xmlns:a16="http://schemas.microsoft.com/office/drawing/2014/main" id="{7E9683CE-569E-7E02-3439-6CB3D02BC4B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23122" y="4202006"/>
            <a:ext cx="457200" cy="457200"/>
          </a:xfrm>
          <a:prstGeom prst="rect">
            <a:avLst/>
          </a:prstGeom>
        </p:spPr>
      </p:pic>
      <p:pic>
        <p:nvPicPr>
          <p:cNvPr id="173106" name="Graphic 173105">
            <a:extLst>
              <a:ext uri="{FF2B5EF4-FFF2-40B4-BE49-F238E27FC236}">
                <a16:creationId xmlns:a16="http://schemas.microsoft.com/office/drawing/2014/main" id="{9775A1E6-C1A1-5B92-5304-04F2C2BC6A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60928" y="4201714"/>
            <a:ext cx="457200" cy="457200"/>
          </a:xfrm>
          <a:prstGeom prst="rect">
            <a:avLst/>
          </a:prstGeom>
        </p:spPr>
      </p:pic>
      <p:pic>
        <p:nvPicPr>
          <p:cNvPr id="173107" name="Graphic 173106">
            <a:extLst>
              <a:ext uri="{FF2B5EF4-FFF2-40B4-BE49-F238E27FC236}">
                <a16:creationId xmlns:a16="http://schemas.microsoft.com/office/drawing/2014/main" id="{28D336D3-477F-E7F7-6199-FDF0D224234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242052" y="4206876"/>
            <a:ext cx="457200" cy="457200"/>
          </a:xfrm>
          <a:prstGeom prst="rect">
            <a:avLst/>
          </a:prstGeom>
        </p:spPr>
      </p:pic>
      <p:pic>
        <p:nvPicPr>
          <p:cNvPr id="173108" name="Graphic 173107">
            <a:extLst>
              <a:ext uri="{FF2B5EF4-FFF2-40B4-BE49-F238E27FC236}">
                <a16:creationId xmlns:a16="http://schemas.microsoft.com/office/drawing/2014/main" id="{14917B54-2EB6-07D3-E7EC-A3353EA1C3E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060063" y="4197891"/>
            <a:ext cx="457200" cy="457200"/>
          </a:xfrm>
          <a:prstGeom prst="rect">
            <a:avLst/>
          </a:prstGeom>
        </p:spPr>
      </p:pic>
      <p:pic>
        <p:nvPicPr>
          <p:cNvPr id="173109" name="Graphic 173108">
            <a:extLst>
              <a:ext uri="{FF2B5EF4-FFF2-40B4-BE49-F238E27FC236}">
                <a16:creationId xmlns:a16="http://schemas.microsoft.com/office/drawing/2014/main" id="{BEF551A7-F518-0511-F2C4-16651E31171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47571" y="2818487"/>
            <a:ext cx="457200" cy="457200"/>
          </a:xfrm>
          <a:prstGeom prst="rect">
            <a:avLst/>
          </a:prstGeom>
        </p:spPr>
      </p:pic>
      <p:pic>
        <p:nvPicPr>
          <p:cNvPr id="173110" name="Graphic 173109">
            <a:extLst>
              <a:ext uri="{FF2B5EF4-FFF2-40B4-BE49-F238E27FC236}">
                <a16:creationId xmlns:a16="http://schemas.microsoft.com/office/drawing/2014/main" id="{FCDE0B1E-38DF-3A2F-BB3B-82AF993D35E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987803" y="2808288"/>
            <a:ext cx="457200" cy="457200"/>
          </a:xfrm>
          <a:prstGeom prst="rect">
            <a:avLst/>
          </a:prstGeom>
        </p:spPr>
      </p:pic>
      <p:pic>
        <p:nvPicPr>
          <p:cNvPr id="173111" name="Graphic 173110">
            <a:extLst>
              <a:ext uri="{FF2B5EF4-FFF2-40B4-BE49-F238E27FC236}">
                <a16:creationId xmlns:a16="http://schemas.microsoft.com/office/drawing/2014/main" id="{A521463F-F07D-69C9-2F3D-97AFDF7B29D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460189" y="5137411"/>
            <a:ext cx="457200" cy="457200"/>
          </a:xfrm>
          <a:prstGeom prst="rect">
            <a:avLst/>
          </a:prstGeom>
        </p:spPr>
      </p:pic>
      <p:pic>
        <p:nvPicPr>
          <p:cNvPr id="173114" name="Graphic 173113">
            <a:extLst>
              <a:ext uri="{FF2B5EF4-FFF2-40B4-BE49-F238E27FC236}">
                <a16:creationId xmlns:a16="http://schemas.microsoft.com/office/drawing/2014/main" id="{B970C929-3192-E41B-B53D-D5E2FC95445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827192" y="5136445"/>
            <a:ext cx="457200" cy="457200"/>
          </a:xfrm>
          <a:prstGeom prst="rect">
            <a:avLst/>
          </a:prstGeom>
        </p:spPr>
      </p:pic>
      <p:pic>
        <p:nvPicPr>
          <p:cNvPr id="173115" name="Graphic 173114">
            <a:extLst>
              <a:ext uri="{FF2B5EF4-FFF2-40B4-BE49-F238E27FC236}">
                <a16:creationId xmlns:a16="http://schemas.microsoft.com/office/drawing/2014/main" id="{F7F41F02-2B2E-BD4A-99D0-B0EDBBEA71D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655257" y="5135493"/>
            <a:ext cx="457200" cy="457200"/>
          </a:xfrm>
          <a:prstGeom prst="rect">
            <a:avLst/>
          </a:prstGeom>
        </p:spPr>
      </p:pic>
      <p:sp>
        <p:nvSpPr>
          <p:cNvPr id="4" name="Slide Number Placeholder 3">
            <a:extLst>
              <a:ext uri="{FF2B5EF4-FFF2-40B4-BE49-F238E27FC236}">
                <a16:creationId xmlns:a16="http://schemas.microsoft.com/office/drawing/2014/main" id="{AC43A2AC-A5B5-9C90-186A-433FA81F51BA}"/>
              </a:ext>
            </a:extLst>
          </p:cNvPr>
          <p:cNvSpPr>
            <a:spLocks noGrp="1"/>
          </p:cNvSpPr>
          <p:nvPr>
            <p:ph type="sldNum" sz="quarter" idx="11"/>
          </p:nvPr>
        </p:nvSpPr>
        <p:spPr/>
        <p:txBody>
          <a:bodyPr/>
          <a:lstStyle/>
          <a:p>
            <a:fld id="{EB4B8DE2-A4E8-46E4-8BBF-D75455EFF32C}" type="slidenum">
              <a:rPr lang="en-US" smtClean="0"/>
              <a:pPr/>
              <a:t>153</a:t>
            </a:fld>
            <a:endParaRPr lang="en-US"/>
          </a:p>
        </p:txBody>
      </p:sp>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7/7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Archive</a:t>
            </a:r>
          </a:p>
        </p:txBody>
      </p:sp>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9">
            <a:extLst>
              <a:ext uri="{FF2B5EF4-FFF2-40B4-BE49-F238E27FC236}">
                <a16:creationId xmlns:a16="http://schemas.microsoft.com/office/drawing/2014/main" id="{81A1A004-81E8-979C-3BA8-78F5E783166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8" name="Graphic 7">
            <a:extLst>
              <a:ext uri="{FF2B5EF4-FFF2-40B4-BE49-F238E27FC236}">
                <a16:creationId xmlns:a16="http://schemas.microsoft.com/office/drawing/2014/main" id="{E333BB8B-A7C3-8EE6-315F-1B720E8FFEC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225" y="1189052"/>
            <a:ext cx="762000" cy="762000"/>
          </a:xfrm>
          <a:prstGeom prst="rect">
            <a:avLst/>
          </a:prstGeom>
        </p:spPr>
      </p:pic>
      <p:sp>
        <p:nvSpPr>
          <p:cNvPr id="9" name="TextBox 17">
            <a:extLst>
              <a:ext uri="{FF2B5EF4-FFF2-40B4-BE49-F238E27FC236}">
                <a16:creationId xmlns:a16="http://schemas.microsoft.com/office/drawing/2014/main" id="{29B88A39-28DC-4581-CE32-E730E478913B}"/>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On-premises NFS linked datasets</a:t>
            </a:r>
          </a:p>
        </p:txBody>
      </p:sp>
      <p:sp>
        <p:nvSpPr>
          <p:cNvPr id="11" name="TextBox 17">
            <a:extLst>
              <a:ext uri="{FF2B5EF4-FFF2-40B4-BE49-F238E27FC236}">
                <a16:creationId xmlns:a16="http://schemas.microsoft.com/office/drawing/2014/main" id="{26AFAB6D-A7F6-7741-9296-B915D2D7373D}"/>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Hybrid NFS linked datasets</a:t>
            </a:r>
          </a:p>
        </p:txBody>
      </p:sp>
      <p:sp>
        <p:nvSpPr>
          <p:cNvPr id="13" name="TextBox 17">
            <a:extLst>
              <a:ext uri="{FF2B5EF4-FFF2-40B4-BE49-F238E27FC236}">
                <a16:creationId xmlns:a16="http://schemas.microsoft.com/office/drawing/2014/main" id="{725F7BFD-91EC-C7C5-F8C3-253C120245B6}"/>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linked datasets</a:t>
            </a:r>
          </a:p>
        </p:txBody>
      </p:sp>
      <p:pic>
        <p:nvPicPr>
          <p:cNvPr id="29" name="Graphic 28">
            <a:extLst>
              <a:ext uri="{FF2B5EF4-FFF2-40B4-BE49-F238E27FC236}">
                <a16:creationId xmlns:a16="http://schemas.microsoft.com/office/drawing/2014/main" id="{081523FE-4BC9-AB85-F2F6-FEE052D98B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9735" y="4883537"/>
            <a:ext cx="457200" cy="457200"/>
          </a:xfrm>
          <a:prstGeom prst="rect">
            <a:avLst/>
          </a:prstGeom>
        </p:spPr>
      </p:pic>
      <p:pic>
        <p:nvPicPr>
          <p:cNvPr id="30" name="Graphic 29">
            <a:extLst>
              <a:ext uri="{FF2B5EF4-FFF2-40B4-BE49-F238E27FC236}">
                <a16:creationId xmlns:a16="http://schemas.microsoft.com/office/drawing/2014/main" id="{5D7336A7-1F4E-682A-928B-538010CB95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9509" y="2843857"/>
            <a:ext cx="457200" cy="457200"/>
          </a:xfrm>
          <a:prstGeom prst="rect">
            <a:avLst/>
          </a:prstGeom>
        </p:spPr>
      </p:pic>
      <p:pic>
        <p:nvPicPr>
          <p:cNvPr id="31" name="Graphic 30">
            <a:extLst>
              <a:ext uri="{FF2B5EF4-FFF2-40B4-BE49-F238E27FC236}">
                <a16:creationId xmlns:a16="http://schemas.microsoft.com/office/drawing/2014/main" id="{A419E625-CD51-1DA5-2B91-675E3FDD89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5160" y="3865761"/>
            <a:ext cx="457200" cy="457200"/>
          </a:xfrm>
          <a:prstGeom prst="rect">
            <a:avLst/>
          </a:prstGeom>
        </p:spPr>
      </p:pic>
      <p:pic>
        <p:nvPicPr>
          <p:cNvPr id="32" name="Graphic 31">
            <a:extLst>
              <a:ext uri="{FF2B5EF4-FFF2-40B4-BE49-F238E27FC236}">
                <a16:creationId xmlns:a16="http://schemas.microsoft.com/office/drawing/2014/main" id="{F1EC0C86-1DE0-50C3-327E-C19FF9EA0D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6701" y="2792413"/>
            <a:ext cx="457200" cy="457200"/>
          </a:xfrm>
          <a:prstGeom prst="rect">
            <a:avLst/>
          </a:prstGeom>
        </p:spPr>
      </p:pic>
      <p:pic>
        <p:nvPicPr>
          <p:cNvPr id="33" name="Graphic 32">
            <a:extLst>
              <a:ext uri="{FF2B5EF4-FFF2-40B4-BE49-F238E27FC236}">
                <a16:creationId xmlns:a16="http://schemas.microsoft.com/office/drawing/2014/main" id="{449C0CEA-0E51-7D82-478F-58E8D0129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14449" y="2798875"/>
            <a:ext cx="457200" cy="457200"/>
          </a:xfrm>
          <a:prstGeom prst="rect">
            <a:avLst/>
          </a:prstGeom>
        </p:spPr>
      </p:pic>
      <p:sp>
        <p:nvSpPr>
          <p:cNvPr id="3" name="Slide Number Placeholder 2">
            <a:extLst>
              <a:ext uri="{FF2B5EF4-FFF2-40B4-BE49-F238E27FC236}">
                <a16:creationId xmlns:a16="http://schemas.microsoft.com/office/drawing/2014/main" id="{D0BC49AA-1B79-2B1E-BF77-748429CFD81F}"/>
              </a:ext>
            </a:extLst>
          </p:cNvPr>
          <p:cNvSpPr>
            <a:spLocks noGrp="1"/>
          </p:cNvSpPr>
          <p:nvPr>
            <p:ph type="sldNum" sz="quarter" idx="11"/>
          </p:nvPr>
        </p:nvSpPr>
        <p:spPr/>
        <p:txBody>
          <a:bodyPr/>
          <a:lstStyle/>
          <a:p>
            <a:fld id="{EB4B8DE2-A4E8-46E4-8BBF-D75455EFF32C}" type="slidenum">
              <a:rPr lang="en-US" smtClean="0"/>
              <a:pPr/>
              <a:t>154</a:t>
            </a:fld>
            <a:endParaRPr lang="en-US"/>
          </a:p>
        </p:txBody>
      </p:sp>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a:xfrm>
            <a:off x="241300" y="2273301"/>
            <a:ext cx="3602038" cy="1196392"/>
          </a:xfrm>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a:xfrm>
            <a:off x="4294188" y="2273300"/>
            <a:ext cx="3603625" cy="1369003"/>
          </a:xfrm>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sp>
        <p:nvSpPr>
          <p:cNvPr id="21" name="Rectangle 20">
            <a:extLst>
              <a:ext uri="{FF2B5EF4-FFF2-40B4-BE49-F238E27FC236}">
                <a16:creationId xmlns:a16="http://schemas.microsoft.com/office/drawing/2014/main" id="{6D1FEF31-2F9C-8E4C-883C-A8738890353F}"/>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sp>
        <p:nvSpPr>
          <p:cNvPr id="25" name="Rectangle 24">
            <a:extLst>
              <a:ext uri="{FF2B5EF4-FFF2-40B4-BE49-F238E27FC236}">
                <a16:creationId xmlns:a16="http://schemas.microsoft.com/office/drawing/2014/main" id="{44B59D78-ACC8-0847-A06F-8CDA868E9FFB}"/>
              </a:ext>
            </a:extLst>
          </p:cNvPr>
          <p:cNvSpPr/>
          <p:nvPr/>
        </p:nvSpPr>
        <p:spPr>
          <a:xfrm>
            <a:off x="8324850" y="2257400"/>
            <a:ext cx="3603625" cy="181302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323262" y="4293227"/>
            <a:ext cx="3602037" cy="162973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C29579A4-6D23-4441-941F-AAEEC9C94D7A}"/>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Add a custom group if needed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(see slide 28).</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groups with nonapproved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Resize group icons.</a:t>
            </a:r>
          </a:p>
        </p:txBody>
      </p:sp>
      <p:pic>
        <p:nvPicPr>
          <p:cNvPr id="28" name="Graphic 27">
            <a:extLst>
              <a:ext uri="{FF2B5EF4-FFF2-40B4-BE49-F238E27FC236}">
                <a16:creationId xmlns:a16="http://schemas.microsoft.com/office/drawing/2014/main" id="{D0F43F82-0D64-9447-8205-05C0DECAB7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492720" y="4150705"/>
            <a:ext cx="381000" cy="381000"/>
          </a:xfrm>
          <a:prstGeom prst="rect">
            <a:avLst/>
          </a:prstGeom>
        </p:spPr>
      </p:pic>
      <p:grpSp>
        <p:nvGrpSpPr>
          <p:cNvPr id="5" name="Group 4">
            <a:extLst>
              <a:ext uri="{FF2B5EF4-FFF2-40B4-BE49-F238E27FC236}">
                <a16:creationId xmlns:a16="http://schemas.microsoft.com/office/drawing/2014/main" id="{A471BF89-9B2D-EFC3-51C1-603E97867F6A}"/>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Lst>
            </p:cNvPr>
            <p:cNvPicPr>
              <a:picLocks noChangeAspect="1"/>
            </p:cNvPicPr>
            <p:nvPr/>
          </p:nvPicPr>
          <p:blipFill>
            <a:blip r:embed="rId7"/>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4" name="Rectangle 3">
            <a:extLst>
              <a:ext uri="{FF2B5EF4-FFF2-40B4-BE49-F238E27FC236}">
                <a16:creationId xmlns:a16="http://schemas.microsoft.com/office/drawing/2014/main" id="{13DD63AC-1A2B-D0AF-F2D5-67204F2A5A5D}"/>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 name="Slide Number Placeholder 2">
            <a:extLst>
              <a:ext uri="{FF2B5EF4-FFF2-40B4-BE49-F238E27FC236}">
                <a16:creationId xmlns:a16="http://schemas.microsoft.com/office/drawing/2014/main" id="{F3CFEAD4-5A2C-5998-13C3-30D6897012E1}"/>
              </a:ext>
            </a:extLst>
          </p:cNvPr>
          <p:cNvSpPr>
            <a:spLocks noGrp="1"/>
          </p:cNvSpPr>
          <p:nvPr>
            <p:ph type="sldNum" sz="quarter" idx="22"/>
          </p:nvPr>
        </p:nvSpPr>
        <p:spPr/>
        <p:txBody>
          <a:bodyPr/>
          <a:lstStyle/>
          <a:p>
            <a:fld id="{EB4B8DE2-A4E8-46E4-8BBF-D75455EFF32C}" type="slidenum">
              <a:rPr lang="en-US" smtClean="0"/>
              <a:pPr/>
              <a:t>16</a:t>
            </a:fld>
            <a:endParaRPr lang="en-US"/>
          </a:p>
        </p:txBody>
      </p:sp>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1470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50504" cy="984250"/>
          </a:xfrm>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1"/>
            <a:ext cx="7489537" cy="3575050"/>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sp>
        <p:nvSpPr>
          <p:cNvPr id="5" name="Rectangle 4">
            <a:extLst>
              <a:ext uri="{FF2B5EF4-FFF2-40B4-BE49-F238E27FC236}">
                <a16:creationId xmlns:a16="http://schemas.microsoft.com/office/drawing/2014/main" id="{FA929A16-BE9B-00E1-36E8-ABB0720F008F}"/>
              </a:ext>
            </a:extLst>
          </p:cNvPr>
          <p:cNvSpPr/>
          <p:nvPr/>
        </p:nvSpPr>
        <p:spPr>
          <a:xfrm>
            <a:off x="8324850" y="2270691"/>
            <a:ext cx="3603625" cy="19076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Rectangle 5">
            <a:extLst>
              <a:ext uri="{FF2B5EF4-FFF2-40B4-BE49-F238E27FC236}">
                <a16:creationId xmlns:a16="http://schemas.microsoft.com/office/drawing/2014/main" id="{3F1E0015-A016-18CF-7EF6-42E7A6DF3B4A}"/>
              </a:ext>
            </a:extLst>
          </p:cNvPr>
          <p:cNvSpPr/>
          <p:nvPr/>
        </p:nvSpPr>
        <p:spPr>
          <a:xfrm>
            <a:off x="8323262" y="4311710"/>
            <a:ext cx="3602037" cy="161125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0" name="Rectangle 9">
            <a:extLst>
              <a:ext uri="{FF2B5EF4-FFF2-40B4-BE49-F238E27FC236}">
                <a16:creationId xmlns:a16="http://schemas.microsoft.com/office/drawing/2014/main" id="{77A6D205-CD00-A04D-AE3D-48A5333C9868}"/>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Hold down Shift while resizing.</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Change icon shapes.</a:t>
            </a:r>
          </a:p>
        </p:txBody>
      </p:sp>
      <p:sp>
        <p:nvSpPr>
          <p:cNvPr id="13" name="Rectangle 12">
            <a:extLst>
              <a:ext uri="{FF2B5EF4-FFF2-40B4-BE49-F238E27FC236}">
                <a16:creationId xmlns:a16="http://schemas.microsoft.com/office/drawing/2014/main" id="{9C61C947-C893-A1FB-BC7A-14D8A7A27584}"/>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grpSp>
        <p:nvGrpSpPr>
          <p:cNvPr id="9" name="Group 8">
            <a:extLst>
              <a:ext uri="{FF2B5EF4-FFF2-40B4-BE49-F238E27FC236}">
                <a16:creationId xmlns:a16="http://schemas.microsoft.com/office/drawing/2014/main" id="{AAEA80AA-B3BD-C957-E446-A34D9E780694}"/>
              </a:ext>
            </a:extLst>
          </p:cNvPr>
          <p:cNvGrpSpPr/>
          <p:nvPr/>
        </p:nvGrpSpPr>
        <p:grpSpPr>
          <a:xfrm>
            <a:off x="3170314" y="3312636"/>
            <a:ext cx="1336372" cy="1496380"/>
            <a:chOff x="3170314" y="3539569"/>
            <a:chExt cx="1336372" cy="1496380"/>
          </a:xfrm>
        </p:grpSpPr>
        <p:pic>
          <p:nvPicPr>
            <p:cNvPr id="4" name="Picture 3">
              <a:extLst>
                <a:ext uri="{FF2B5EF4-FFF2-40B4-BE49-F238E27FC236}">
                  <a16:creationId xmlns:a16="http://schemas.microsoft.com/office/drawing/2014/main" id="{FC58E773-5DDA-7AD9-F68A-30E4A5EE3CEB}"/>
                </a:ext>
              </a:extLst>
            </p:cNvPr>
            <p:cNvPicPr>
              <a:picLocks noChangeAspect="1"/>
            </p:cNvPicPr>
            <p:nvPr/>
          </p:nvPicPr>
          <p:blipFill>
            <a:blip r:embed="rId2"/>
            <a:stretch>
              <a:fillRect/>
            </a:stretch>
          </p:blipFill>
          <p:spPr>
            <a:xfrm>
              <a:off x="3170314" y="3539569"/>
              <a:ext cx="937600" cy="1118540"/>
            </a:xfrm>
            <a:prstGeom prst="rect">
              <a:avLst/>
            </a:prstGeom>
          </p:spPr>
        </p:pic>
        <p:grpSp>
          <p:nvGrpSpPr>
            <p:cNvPr id="14" name="Group 13">
              <a:extLst>
                <a:ext uri="{FF2B5EF4-FFF2-40B4-BE49-F238E27FC236}">
                  <a16:creationId xmlns:a16="http://schemas.microsoft.com/office/drawing/2014/main" id="{CE454526-C024-73CD-C0BF-5DC7EA0235DA}"/>
                </a:ext>
              </a:extLst>
            </p:cNvPr>
            <p:cNvGrpSpPr/>
            <p:nvPr/>
          </p:nvGrpSpPr>
          <p:grpSpPr>
            <a:xfrm>
              <a:off x="3862561" y="4423569"/>
              <a:ext cx="644125" cy="612380"/>
              <a:chOff x="3862561" y="4423569"/>
              <a:chExt cx="644125" cy="612380"/>
            </a:xfrm>
          </p:grpSpPr>
          <p:sp>
            <p:nvSpPr>
              <p:cNvPr id="15" name="Rectangle 14">
                <a:extLst>
                  <a:ext uri="{FF2B5EF4-FFF2-40B4-BE49-F238E27FC236}">
                    <a16:creationId xmlns:a16="http://schemas.microsoft.com/office/drawing/2014/main" id="{913D81CA-D115-AA8B-DFC1-95984A090BF1}"/>
                  </a:ext>
                </a:extLst>
              </p:cNvPr>
              <p:cNvSpPr/>
              <p:nvPr/>
            </p:nvSpPr>
            <p:spPr>
              <a:xfrm>
                <a:off x="3862561" y="4423569"/>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8" name="Straight Arrow Connector 17">
                <a:extLst>
                  <a:ext uri="{FF2B5EF4-FFF2-40B4-BE49-F238E27FC236}">
                    <a16:creationId xmlns:a16="http://schemas.microsoft.com/office/drawing/2014/main" id="{8309F04F-288F-4C40-0A9D-96772AC3EEAD}"/>
                  </a:ext>
                </a:extLst>
              </p:cNvPr>
              <p:cNvCxnSpPr>
                <a:cxnSpLocks/>
              </p:cNvCxnSpPr>
              <p:nvPr/>
            </p:nvCxnSpPr>
            <p:spPr>
              <a:xfrm>
                <a:off x="4184823" y="4550569"/>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1CFA0F-A0A8-9C3C-68CB-4FEB936530E3}"/>
                  </a:ext>
                </a:extLst>
              </p:cNvPr>
              <p:cNvCxnSpPr>
                <a:cxnSpLocks/>
              </p:cNvCxnSpPr>
              <p:nvPr/>
            </p:nvCxnSpPr>
            <p:spPr>
              <a:xfrm>
                <a:off x="4003848" y="4742657"/>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3" name="Slide Number Placeholder 2">
            <a:extLst>
              <a:ext uri="{FF2B5EF4-FFF2-40B4-BE49-F238E27FC236}">
                <a16:creationId xmlns:a16="http://schemas.microsoft.com/office/drawing/2014/main" id="{139F7F06-A138-9615-558D-4F1CAD32D4CF}"/>
              </a:ext>
            </a:extLst>
          </p:cNvPr>
          <p:cNvSpPr>
            <a:spLocks noGrp="1"/>
          </p:cNvSpPr>
          <p:nvPr>
            <p:ph type="sldNum" sz="quarter" idx="22"/>
          </p:nvPr>
        </p:nvSpPr>
        <p:spPr/>
        <p:txBody>
          <a:bodyPr/>
          <a:lstStyle/>
          <a:p>
            <a:fld id="{EB4B8DE2-A4E8-46E4-8BBF-D75455EFF32C}" type="slidenum">
              <a:rPr lang="en-US" smtClean="0"/>
              <a:pPr/>
              <a:t>17</a:t>
            </a:fld>
            <a:endParaRPr lang="en-US"/>
          </a:p>
        </p:txBody>
      </p:sp>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81232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a:t>Use preset arrows</a:t>
            </a:r>
          </a:p>
          <a:p>
            <a:r>
              <a:rPr lang="en-US" altLang="en-US" sz="1400"/>
              <a:t>Copy the preset arrows into your diagram to maintain the correct formatting. To edit, click on the arrow and hold down Shift.</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p:txBody>
          <a:bodyPr/>
          <a:lstStyle/>
          <a:p>
            <a:r>
              <a:rPr lang="en-US" b="1"/>
              <a:t>Create new arrows</a:t>
            </a:r>
          </a:p>
          <a:p>
            <a:r>
              <a:rPr lang="en-US" sz="1400"/>
              <a:t>Preset arrows use the “Open Arrow” in </a:t>
            </a:r>
            <a:br>
              <a:rPr lang="en-US" sz="1400"/>
            </a:br>
            <a:r>
              <a:rPr lang="en-US" sz="1400"/>
              <a:t>Size 4.</a:t>
            </a:r>
            <a:br>
              <a:rPr lang="en-US" sz="1400"/>
            </a:br>
            <a:endParaRPr lang="en-US" sz="1400"/>
          </a:p>
          <a:p>
            <a:br>
              <a:rPr lang="en-US" sz="1400"/>
            </a:br>
            <a:br>
              <a:rPr lang="en-US" sz="1400"/>
            </a:br>
            <a:br>
              <a:rPr lang="en-US" sz="1400"/>
            </a:br>
            <a:br>
              <a:rPr lang="en-US" sz="1400"/>
            </a:br>
            <a:br>
              <a:rPr lang="en-US" sz="1400"/>
            </a:br>
            <a:br>
              <a:rPr lang="en-US" sz="1400"/>
            </a:br>
            <a:r>
              <a:rPr lang="en-US" b="1"/>
              <a:t>When in doubt, use the default</a:t>
            </a:r>
          </a:p>
          <a:p>
            <a:r>
              <a:rPr lang="en-US" sz="1400"/>
              <a:t>If the arrow shape that you need is not available in the sample arrows, use the default arrows.</a:t>
            </a:r>
          </a:p>
        </p:txBody>
      </p:sp>
      <p:grpSp>
        <p:nvGrpSpPr>
          <p:cNvPr id="4" name="Group 3">
            <a:extLst>
              <a:ext uri="{FF2B5EF4-FFF2-40B4-BE49-F238E27FC236}">
                <a16:creationId xmlns:a16="http://schemas.microsoft.com/office/drawing/2014/main" id="{80B71F70-A19A-7A9D-0C62-A1347ECB2C8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533021" y="3586974"/>
              <a:ext cx="1463675" cy="0"/>
            </a:xfrm>
            <a:prstGeom prst="straightConnector1">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533021" y="3883837"/>
              <a:ext cx="1463675" cy="0"/>
            </a:xfrm>
            <a:prstGeom prst="straightConnector1">
              <a:avLst/>
            </a:prstGeom>
            <a:ln w="15875">
              <a:solidFill>
                <a:schemeClr val="tx1"/>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533021" y="4150537"/>
              <a:ext cx="146367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Lst>
          </p:cNvPr>
          <p:cNvSpPr/>
          <p:nvPr/>
        </p:nvSpPr>
        <p:spPr>
          <a:xfrm>
            <a:off x="8324850" y="2270690"/>
            <a:ext cx="3603625" cy="224325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1" name="Rectangle 10">
            <a:extLst>
              <a:ext uri="{FF2B5EF4-FFF2-40B4-BE49-F238E27FC236}">
                <a16:creationId xmlns:a16="http://schemas.microsoft.com/office/drawing/2014/main" id="{FD599263-CD05-D2EE-8ADD-937EB948AD5B}"/>
              </a:ext>
            </a:extLst>
          </p:cNvPr>
          <p:cNvSpPr/>
          <p:nvPr/>
        </p:nvSpPr>
        <p:spPr>
          <a:xfrm>
            <a:off x="8323262" y="4635162"/>
            <a:ext cx="3602037" cy="128780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3" name="Rectangle 22">
            <a:extLst>
              <a:ext uri="{FF2B5EF4-FFF2-40B4-BE49-F238E27FC236}">
                <a16:creationId xmlns:a16="http://schemas.microsoft.com/office/drawing/2014/main" id="{4855785B-4C10-0D55-E0B4-5EE7EF14EBAA}"/>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anything beside preset or default arrows.</a:t>
            </a:r>
          </a:p>
        </p:txBody>
      </p:sp>
      <p:sp>
        <p:nvSpPr>
          <p:cNvPr id="30" name="Rectangle 29">
            <a:extLst>
              <a:ext uri="{FF2B5EF4-FFF2-40B4-BE49-F238E27FC236}">
                <a16:creationId xmlns:a16="http://schemas.microsoft.com/office/drawing/2014/main" id="{1CC63087-B385-8C8E-2027-D167FD8B91AC}"/>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grpSp>
        <p:nvGrpSpPr>
          <p:cNvPr id="2" name="Group 1">
            <a:extLst>
              <a:ext uri="{FF2B5EF4-FFF2-40B4-BE49-F238E27FC236}">
                <a16:creationId xmlns:a16="http://schemas.microsoft.com/office/drawing/2014/main" id="{2D159CEE-AB11-FB46-5E98-908D869FA9AD}"/>
              </a:ext>
            </a:extLst>
          </p:cNvPr>
          <p:cNvGrpSpPr/>
          <p:nvPr/>
        </p:nvGrpSpPr>
        <p:grpSpPr>
          <a:xfrm>
            <a:off x="827109" y="3758424"/>
            <a:ext cx="2679679" cy="1315287"/>
            <a:chOff x="827109" y="4245373"/>
            <a:chExt cx="2679679" cy="1315287"/>
          </a:xfrm>
        </p:grpSpPr>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969273"/>
              <a:ext cx="1646238"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588273"/>
              <a:ext cx="1646238"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245373"/>
              <a:ext cx="1646238"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9CBDDC-A949-3571-6A0F-7C415E498673}"/>
                </a:ext>
              </a:extLst>
            </p:cNvPr>
            <p:cNvPicPr>
              <a:picLocks noChangeAspect="1"/>
            </p:cNvPicPr>
            <p:nvPr/>
          </p:nvPicPr>
          <p:blipFill>
            <a:blip r:embed="rId2"/>
            <a:stretch>
              <a:fillRect/>
            </a:stretch>
          </p:blipFill>
          <p:spPr>
            <a:xfrm>
              <a:off x="827109" y="5215576"/>
              <a:ext cx="1851817" cy="269393"/>
            </a:xfrm>
            <a:prstGeom prst="rect">
              <a:avLst/>
            </a:prstGeom>
          </p:spPr>
        </p:pic>
        <p:grpSp>
          <p:nvGrpSpPr>
            <p:cNvPr id="6" name="Group 5">
              <a:extLst>
                <a:ext uri="{FF2B5EF4-FFF2-40B4-BE49-F238E27FC236}">
                  <a16:creationId xmlns:a16="http://schemas.microsoft.com/office/drawing/2014/main" id="{F28BA989-C98B-2758-18AE-9E3597A850C3}"/>
                </a:ext>
              </a:extLst>
            </p:cNvPr>
            <p:cNvGrpSpPr/>
            <p:nvPr/>
          </p:nvGrpSpPr>
          <p:grpSpPr>
            <a:xfrm>
              <a:off x="2346325" y="5216172"/>
              <a:ext cx="1160463" cy="344488"/>
              <a:chOff x="2346325" y="5080000"/>
              <a:chExt cx="1160463" cy="344488"/>
            </a:xfrm>
          </p:grpSpPr>
          <p:sp>
            <p:nvSpPr>
              <p:cNvPr id="7" name="Rectangle 6">
                <a:extLst>
                  <a:ext uri="{FF2B5EF4-FFF2-40B4-BE49-F238E27FC236}">
                    <a16:creationId xmlns:a16="http://schemas.microsoft.com/office/drawing/2014/main" id="{3286448E-057A-1962-8283-1A033BEC8EF6}"/>
                  </a:ext>
                </a:extLst>
              </p:cNvPr>
              <p:cNvSpPr/>
              <p:nvPr/>
            </p:nvSpPr>
            <p:spPr>
              <a:xfrm>
                <a:off x="2413000" y="5080000"/>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9" name="Straight Arrow Connector 8">
                <a:extLst>
                  <a:ext uri="{FF2B5EF4-FFF2-40B4-BE49-F238E27FC236}">
                    <a16:creationId xmlns:a16="http://schemas.microsoft.com/office/drawing/2014/main" id="{FDCD0B36-8FA4-8B2C-7570-F0BBA2810091}"/>
                  </a:ext>
                </a:extLst>
              </p:cNvPr>
              <p:cNvCxnSpPr/>
              <p:nvPr/>
            </p:nvCxnSpPr>
            <p:spPr>
              <a:xfrm>
                <a:off x="2346325" y="5424488"/>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16">
                <a:extLst>
                  <a:ext uri="{FF2B5EF4-FFF2-40B4-BE49-F238E27FC236}">
                    <a16:creationId xmlns:a16="http://schemas.microsoft.com/office/drawing/2014/main" id="{BBB44F3C-045B-5DBE-3DCC-73E70EF71834}"/>
                  </a:ext>
                </a:extLst>
              </p:cNvPr>
              <p:cNvSpPr txBox="1">
                <a:spLocks noChangeArrowheads="1"/>
              </p:cNvSpPr>
              <p:nvPr/>
            </p:nvSpPr>
            <p:spPr bwMode="auto">
              <a:xfrm>
                <a:off x="2698750" y="5083175"/>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Hold Shift</a:t>
                </a:r>
              </a:p>
            </p:txBody>
          </p:sp>
        </p:grpSp>
      </p:grpSp>
      <p:sp>
        <p:nvSpPr>
          <p:cNvPr id="3" name="Slide Number Placeholder 2">
            <a:extLst>
              <a:ext uri="{FF2B5EF4-FFF2-40B4-BE49-F238E27FC236}">
                <a16:creationId xmlns:a16="http://schemas.microsoft.com/office/drawing/2014/main" id="{339A1B06-4146-830F-0833-1F4E406E72FA}"/>
              </a:ext>
            </a:extLst>
          </p:cNvPr>
          <p:cNvSpPr>
            <a:spLocks noGrp="1"/>
          </p:cNvSpPr>
          <p:nvPr>
            <p:ph type="sldNum" sz="quarter" idx="22"/>
          </p:nvPr>
        </p:nvSpPr>
        <p:spPr/>
        <p:txBody>
          <a:bodyPr/>
          <a:lstStyle/>
          <a:p>
            <a:fld id="{EB4B8DE2-A4E8-46E4-8BBF-D75455EFF32C}" type="slidenum">
              <a:rPr lang="en-US" smtClean="0"/>
              <a:pPr/>
              <a:t>18</a:t>
            </a:fld>
            <a:endParaRPr lang="en-US"/>
          </a:p>
        </p:txBody>
      </p:sp>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11724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5" y="1149350"/>
            <a:ext cx="11139540" cy="984250"/>
          </a:xfrm>
        </p:spPr>
        <p:txBody>
          <a:bodyPr/>
          <a:lstStyle/>
          <a:p>
            <a:r>
              <a:rPr lang="en-US">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7923214" cy="3819590"/>
          </a:xfrm>
        </p:spPr>
        <p:txBody>
          <a:bodyPr>
            <a:normAutofit/>
          </a:bodyPr>
          <a:lstStyle/>
          <a:p>
            <a:pPr eaLnBrk="1" hangingPunct="1"/>
            <a:r>
              <a:rPr lang="en-US" altLang="en-US" b="1"/>
              <a:t>Name wrapping and line breaks</a:t>
            </a:r>
          </a:p>
          <a:p>
            <a:pPr eaLnBrk="1" hangingPunct="1"/>
            <a:r>
              <a:rPr lang="en-US" altLang="en-US" sz="1400"/>
              <a:t>AWS service names must fit on no more than two lines. AWS or Amazon should always be accompanied by the service name. Lines should never break mid-word.</a:t>
            </a: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r>
              <a:rPr lang="en-US" altLang="en-US" b="1"/>
              <a:t>Short forms</a:t>
            </a:r>
          </a:p>
          <a:p>
            <a:pPr eaLnBrk="1" hangingPunct="1"/>
            <a:r>
              <a:rPr lang="en-US" altLang="en-US" sz="1400" spc="-20"/>
              <a:t>To save space when using a service multiple times in a diagram, you may use the short service forms instead of the full name. For example, Amazon EC2, instead of Amazon Elastic Compute Cloud.</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6" name="Graphic 7">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B1FE5658-2F89-5846-88C6-499BE13979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5ADBEE0-D462-4343-9048-23D9CB97020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11E0C5E-6B6A-61A2-0D26-40CB487548D9}"/>
              </a:ext>
            </a:extLst>
          </p:cNvPr>
          <p:cNvSpPr/>
          <p:nvPr/>
        </p:nvSpPr>
        <p:spPr>
          <a:xfrm>
            <a:off x="8324850" y="2270691"/>
            <a:ext cx="3603625" cy="127700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 name="Rectangle 4">
            <a:extLst>
              <a:ext uri="{FF2B5EF4-FFF2-40B4-BE49-F238E27FC236}">
                <a16:creationId xmlns:a16="http://schemas.microsoft.com/office/drawing/2014/main" id="{C257C809-0ACC-99D8-2653-4B6AF582E489}"/>
              </a:ext>
            </a:extLst>
          </p:cNvPr>
          <p:cNvSpPr/>
          <p:nvPr/>
        </p:nvSpPr>
        <p:spPr>
          <a:xfrm>
            <a:off x="8323262" y="3645029"/>
            <a:ext cx="3602037" cy="227793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9" name="Rectangle 8">
            <a:extLst>
              <a:ext uri="{FF2B5EF4-FFF2-40B4-BE49-F238E27FC236}">
                <a16:creationId xmlns:a16="http://schemas.microsoft.com/office/drawing/2014/main" id="{AA8DEAEF-1B7B-89D0-D2DB-FED04C26F8E0}"/>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after the second word in the service name if necessary.</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in the middle of a word.</a:t>
            </a:r>
          </a:p>
        </p:txBody>
      </p:sp>
      <p:sp>
        <p:nvSpPr>
          <p:cNvPr id="12" name="Rectangle 11">
            <a:extLst>
              <a:ext uri="{FF2B5EF4-FFF2-40B4-BE49-F238E27FC236}">
                <a16:creationId xmlns:a16="http://schemas.microsoft.com/office/drawing/2014/main" id="{C23C83E4-0E1C-AC23-EE0D-1D0BDAC13BC3}"/>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 name="Slide Number Placeholder 2">
            <a:extLst>
              <a:ext uri="{FF2B5EF4-FFF2-40B4-BE49-F238E27FC236}">
                <a16:creationId xmlns:a16="http://schemas.microsoft.com/office/drawing/2014/main" id="{1A563392-CB4E-3A75-A92F-5D2B5BC22899}"/>
              </a:ext>
            </a:extLst>
          </p:cNvPr>
          <p:cNvSpPr>
            <a:spLocks noGrp="1"/>
          </p:cNvSpPr>
          <p:nvPr>
            <p:ph type="sldNum" sz="quarter" idx="22"/>
          </p:nvPr>
        </p:nvSpPr>
        <p:spPr/>
        <p:txBody>
          <a:bodyPr/>
          <a:lstStyle/>
          <a:p>
            <a:fld id="{EB4B8DE2-A4E8-46E4-8BBF-D75455EFF32C}" type="slidenum">
              <a:rPr lang="en-US" smtClean="0"/>
              <a:pPr/>
              <a:t>19</a:t>
            </a:fld>
            <a:endParaRPr lang="en-US"/>
          </a:p>
        </p:txBody>
      </p:sp>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511067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F3E09C2-CA0C-6F52-2EDA-C84BC8C3A9B8}"/>
              </a:ext>
            </a:extLst>
          </p:cNvPr>
          <p:cNvSpPr>
            <a:spLocks noGrp="1"/>
          </p:cNvSpPr>
          <p:nvPr>
            <p:ph type="title"/>
          </p:nvPr>
        </p:nvSpPr>
        <p:spPr/>
        <p:txBody>
          <a:bodyPr/>
          <a:lstStyle/>
          <a:p>
            <a:r>
              <a:rPr lang="en-US" altLang="en-US" dirty="0"/>
              <a:t>Release </a:t>
            </a:r>
            <a:r>
              <a:rPr lang="en-US" dirty="0"/>
              <a:t>16-2023.04.28</a:t>
            </a:r>
            <a:r>
              <a:rPr lang="en-US" altLang="en-US" dirty="0"/>
              <a:t>: What’s New?</a:t>
            </a:r>
            <a:endParaRPr lang="en-US" dirty="0"/>
          </a:p>
        </p:txBody>
      </p:sp>
      <p:sp>
        <p:nvSpPr>
          <p:cNvPr id="18" name="Text Placeholder 17">
            <a:extLst>
              <a:ext uri="{FF2B5EF4-FFF2-40B4-BE49-F238E27FC236}">
                <a16:creationId xmlns:a16="http://schemas.microsoft.com/office/drawing/2014/main" id="{ADA0B144-70F0-6B45-660D-0392D00ED894}"/>
              </a:ext>
            </a:extLst>
          </p:cNvPr>
          <p:cNvSpPr>
            <a:spLocks noGrp="1"/>
          </p:cNvSpPr>
          <p:nvPr>
            <p:ph type="body" sz="quarter" idx="17"/>
          </p:nvPr>
        </p:nvSpPr>
        <p:spPr>
          <a:xfrm>
            <a:off x="240583" y="1149350"/>
            <a:ext cx="11797087" cy="984250"/>
          </a:xfrm>
        </p:spPr>
        <p:txBody>
          <a:bodyPr/>
          <a:lstStyle/>
          <a:p>
            <a:r>
              <a:rPr lang="en-US" spc="-10" dirty="0"/>
              <a:t>For this release our objective was to improve and simplify the system to give our customers a better experience by </a:t>
            </a:r>
            <a:r>
              <a:rPr lang="en-US" spc="-20" dirty="0"/>
              <a:t>making our icons accessible, updating to the AWS brand</a:t>
            </a:r>
            <a:r>
              <a:rPr lang="en-US" altLang="en-US" spc="-20" dirty="0"/>
              <a:t>’</a:t>
            </a:r>
            <a:r>
              <a:rPr lang="en-US" spc="-20" dirty="0"/>
              <a:t>s new color palette, and expanding our general icons library.</a:t>
            </a:r>
          </a:p>
          <a:p>
            <a:r>
              <a:rPr lang="en-US" sz="1400" b="1" dirty="0"/>
              <a:t>Source for accessibility testing: </a:t>
            </a:r>
            <a:r>
              <a:rPr lang="en-US" sz="1400" b="1" dirty="0">
                <a:hlinkClick r:id="rId2"/>
              </a:rPr>
              <a:t>https://webaim.org/resources/contrastchecker/</a:t>
            </a:r>
            <a:endParaRPr lang="en-US" sz="1400" b="1" dirty="0"/>
          </a:p>
          <a:p>
            <a:endParaRPr lang="en-US" dirty="0"/>
          </a:p>
        </p:txBody>
      </p:sp>
      <p:sp>
        <p:nvSpPr>
          <p:cNvPr id="16" name="Text Placeholder 15">
            <a:extLst>
              <a:ext uri="{FF2B5EF4-FFF2-40B4-BE49-F238E27FC236}">
                <a16:creationId xmlns:a16="http://schemas.microsoft.com/office/drawing/2014/main" id="{0B92D0C7-5730-AEE3-A5AA-DAC61811EA98}"/>
              </a:ext>
            </a:extLst>
          </p:cNvPr>
          <p:cNvSpPr>
            <a:spLocks noGrp="1"/>
          </p:cNvSpPr>
          <p:nvPr>
            <p:ph type="body" sz="quarter" idx="18"/>
          </p:nvPr>
        </p:nvSpPr>
        <p:spPr>
          <a:xfrm>
            <a:off x="241300" y="2273300"/>
            <a:ext cx="3533995" cy="3584575"/>
          </a:xfrm>
        </p:spPr>
        <p:txBody>
          <a:bodyPr/>
          <a:lstStyle/>
          <a:p>
            <a:r>
              <a:rPr lang="en-US" b="1" dirty="0"/>
              <a:t>Accessibility </a:t>
            </a:r>
          </a:p>
          <a:p>
            <a:pPr marL="285750" indent="-285750">
              <a:buFont typeface="Arial" panose="020B0604020202020204" pitchFamily="34" charset="0"/>
              <a:buChar char="•"/>
            </a:pPr>
            <a:r>
              <a:rPr lang="en-US" sz="1400" dirty="0"/>
              <a:t>Contrast ratio for icon and line color is at least </a:t>
            </a:r>
            <a:r>
              <a:rPr lang="en-US" sz="1400" b="1" dirty="0"/>
              <a:t>3:1.</a:t>
            </a:r>
            <a:endParaRPr lang="en-US" sz="1400" dirty="0"/>
          </a:p>
          <a:p>
            <a:pPr marL="285750" indent="-285750">
              <a:buFont typeface="Arial" panose="020B0604020202020204" pitchFamily="34" charset="0"/>
              <a:buChar char="•"/>
            </a:pPr>
            <a:r>
              <a:rPr lang="en-US" sz="1400" dirty="0"/>
              <a:t>Contrast ratio for text color is at least </a:t>
            </a:r>
            <a:r>
              <a:rPr lang="en-US" sz="1400" b="1" dirty="0"/>
              <a:t>4.5:1.</a:t>
            </a:r>
            <a:endParaRPr lang="en-US" sz="1400" dirty="0"/>
          </a:p>
          <a:p>
            <a:pPr marL="285750" indent="-285750">
              <a:buFont typeface="Arial" panose="020B0604020202020204" pitchFamily="34" charset="0"/>
              <a:buChar char="•"/>
            </a:pPr>
            <a:r>
              <a:rPr lang="en-US" sz="1400" dirty="0"/>
              <a:t>Line weight is increased to </a:t>
            </a:r>
            <a:r>
              <a:rPr lang="en-US" sz="1400" b="1" dirty="0"/>
              <a:t>1.25pt </a:t>
            </a:r>
            <a:r>
              <a:rPr lang="en-US" sz="1400" dirty="0"/>
              <a:t>for better visibility.</a:t>
            </a:r>
          </a:p>
          <a:p>
            <a:pPr marL="285750" indent="-285750">
              <a:buFont typeface="Arial" panose="020B0604020202020204" pitchFamily="34" charset="0"/>
              <a:buChar char="•"/>
            </a:pPr>
            <a:r>
              <a:rPr lang="en-US" sz="1400" dirty="0"/>
              <a:t>Type size is increased to </a:t>
            </a:r>
            <a:r>
              <a:rPr lang="en-US" sz="1400" b="1" dirty="0"/>
              <a:t>12pt</a:t>
            </a:r>
            <a:r>
              <a:rPr lang="en-US" sz="1400" dirty="0"/>
              <a:t> for better visibility.</a:t>
            </a:r>
          </a:p>
          <a:p>
            <a:pPr marL="285750" indent="-285750">
              <a:buFont typeface="Arial" panose="020B0604020202020204" pitchFamily="34" charset="0"/>
              <a:buChar char="•"/>
            </a:pPr>
            <a:r>
              <a:rPr lang="en-US" sz="1400" dirty="0"/>
              <a:t>Icons no longer have gradients and elements are designed to appear on either white or black backgrounds for optimal contrast and visibility.</a:t>
            </a:r>
          </a:p>
          <a:p>
            <a:endParaRPr lang="en-US" sz="1800" dirty="0"/>
          </a:p>
          <a:p>
            <a:endParaRPr lang="en-US" sz="1800" b="1" dirty="0"/>
          </a:p>
          <a:p>
            <a:endParaRPr lang="en-US" dirty="0"/>
          </a:p>
          <a:p>
            <a:endParaRPr lang="en-US" dirty="0"/>
          </a:p>
        </p:txBody>
      </p:sp>
      <p:sp>
        <p:nvSpPr>
          <p:cNvPr id="17" name="Text Placeholder 16">
            <a:extLst>
              <a:ext uri="{FF2B5EF4-FFF2-40B4-BE49-F238E27FC236}">
                <a16:creationId xmlns:a16="http://schemas.microsoft.com/office/drawing/2014/main" id="{35603511-BBE3-F113-0B53-EE375C32D876}"/>
              </a:ext>
            </a:extLst>
          </p:cNvPr>
          <p:cNvSpPr>
            <a:spLocks noGrp="1"/>
          </p:cNvSpPr>
          <p:nvPr>
            <p:ph type="body" sz="quarter" idx="19"/>
          </p:nvPr>
        </p:nvSpPr>
        <p:spPr>
          <a:xfrm>
            <a:off x="4294189" y="2273300"/>
            <a:ext cx="3533996" cy="3584575"/>
          </a:xfrm>
        </p:spPr>
        <p:txBody>
          <a:bodyPr/>
          <a:lstStyle/>
          <a:p>
            <a:r>
              <a:rPr lang="en-US" b="1" dirty="0"/>
              <a:t>Color Palette </a:t>
            </a:r>
          </a:p>
          <a:p>
            <a:pPr marL="285750" indent="-285750">
              <a:buFont typeface="Arial" panose="020B0604020202020204" pitchFamily="34" charset="0"/>
              <a:buChar char="•"/>
            </a:pPr>
            <a:r>
              <a:rPr lang="en-US" sz="1400" dirty="0"/>
              <a:t>We updated our palette to align with the Brand Team.</a:t>
            </a:r>
          </a:p>
          <a:p>
            <a:pPr marL="285750" indent="-285750">
              <a:buFont typeface="Arial" panose="020B0604020202020204" pitchFamily="34" charset="0"/>
              <a:buChar char="•"/>
            </a:pPr>
            <a:r>
              <a:rPr lang="en-US" sz="1400" b="1" dirty="0"/>
              <a:t>Squid | </a:t>
            </a:r>
            <a:r>
              <a:rPr lang="en-US" sz="1400" dirty="0"/>
              <a:t>#232F3E </a:t>
            </a:r>
            <a:r>
              <a:rPr lang="en-US" sz="1400" b="1" dirty="0"/>
              <a:t>| </a:t>
            </a:r>
            <a:r>
              <a:rPr lang="en-US" sz="1400" dirty="0"/>
              <a:t>13.66</a:t>
            </a:r>
            <a:endParaRPr lang="en-US" sz="1400" b="1" dirty="0"/>
          </a:p>
          <a:p>
            <a:pPr marL="285750" indent="-285750">
              <a:buFont typeface="Arial" panose="020B0604020202020204" pitchFamily="34" charset="0"/>
              <a:buChar char="•"/>
            </a:pPr>
            <a:r>
              <a:rPr lang="en-US" sz="1400" b="1" dirty="0"/>
              <a:t>Galaxy | </a:t>
            </a:r>
            <a:r>
              <a:rPr lang="en-US" sz="1400" dirty="0"/>
              <a:t>#8C4FFF </a:t>
            </a:r>
            <a:r>
              <a:rPr lang="en-US" sz="1400" b="1" dirty="0"/>
              <a:t>|</a:t>
            </a:r>
            <a:r>
              <a:rPr lang="en-US" sz="1400" dirty="0"/>
              <a:t> 4.48</a:t>
            </a:r>
            <a:endParaRPr lang="en-US" sz="1400" b="1" dirty="0"/>
          </a:p>
          <a:p>
            <a:pPr marL="285750" indent="-285750">
              <a:buFont typeface="Arial" panose="020B0604020202020204" pitchFamily="34" charset="0"/>
              <a:buChar char="•"/>
            </a:pPr>
            <a:r>
              <a:rPr lang="en-US" sz="1400" b="1" dirty="0"/>
              <a:t>Nebula | </a:t>
            </a:r>
            <a:r>
              <a:rPr lang="en-US" sz="1400" dirty="0"/>
              <a:t>#C925D1 </a:t>
            </a:r>
            <a:r>
              <a:rPr lang="en-US" sz="1400" b="1" dirty="0"/>
              <a:t>|</a:t>
            </a:r>
            <a:r>
              <a:rPr lang="en-US" sz="1400" dirty="0"/>
              <a:t> 4.49</a:t>
            </a:r>
            <a:endParaRPr lang="en-US" sz="1400" b="1" dirty="0"/>
          </a:p>
          <a:p>
            <a:pPr marL="285750" indent="-285750">
              <a:buFont typeface="Arial" panose="020B0604020202020204" pitchFamily="34" charset="0"/>
              <a:buChar char="•"/>
            </a:pPr>
            <a:r>
              <a:rPr lang="en-US" sz="1400" b="1" dirty="0"/>
              <a:t>Cosmos | </a:t>
            </a:r>
            <a:r>
              <a:rPr lang="en-US" sz="1400" dirty="0"/>
              <a:t>#E7157B</a:t>
            </a:r>
            <a:r>
              <a:rPr lang="en-US" sz="1400" b="1" dirty="0"/>
              <a:t> | </a:t>
            </a:r>
            <a:r>
              <a:rPr lang="en-US" sz="1400" dirty="0"/>
              <a:t>4.38</a:t>
            </a:r>
            <a:endParaRPr lang="en-US" sz="1400" b="1" dirty="0"/>
          </a:p>
          <a:p>
            <a:pPr marL="285750" indent="-285750">
              <a:buFont typeface="Arial" panose="020B0604020202020204" pitchFamily="34" charset="0"/>
              <a:buChar char="•"/>
            </a:pPr>
            <a:r>
              <a:rPr lang="en-US" sz="1400" b="1" dirty="0"/>
              <a:t>Mars | </a:t>
            </a:r>
            <a:r>
              <a:rPr lang="en-US" sz="1400" dirty="0"/>
              <a:t>#DD344C </a:t>
            </a:r>
            <a:r>
              <a:rPr lang="en-US" sz="1400" b="1" dirty="0"/>
              <a:t>|</a:t>
            </a:r>
            <a:r>
              <a:rPr lang="en-US" sz="1400" dirty="0"/>
              <a:t> 4.49</a:t>
            </a:r>
            <a:endParaRPr lang="en-US" sz="1400" b="1" dirty="0"/>
          </a:p>
          <a:p>
            <a:pPr marL="285750" indent="-285750">
              <a:buFont typeface="Arial" panose="020B0604020202020204" pitchFamily="34" charset="0"/>
              <a:buChar char="•"/>
            </a:pPr>
            <a:r>
              <a:rPr lang="en-US" sz="1400" b="1" dirty="0"/>
              <a:t>Smile | </a:t>
            </a:r>
            <a:r>
              <a:rPr lang="en-US" sz="1400" dirty="0"/>
              <a:t>#ED7100 </a:t>
            </a:r>
            <a:r>
              <a:rPr lang="en-US" sz="1400" b="1" dirty="0"/>
              <a:t>|</a:t>
            </a:r>
            <a:r>
              <a:rPr lang="en-US" sz="1400" dirty="0"/>
              <a:t> 3.01</a:t>
            </a:r>
            <a:endParaRPr lang="en-US" sz="1400" b="1" dirty="0"/>
          </a:p>
          <a:p>
            <a:pPr marL="285750" indent="-285750">
              <a:buFont typeface="Arial" panose="020B0604020202020204" pitchFamily="34" charset="0"/>
              <a:buChar char="•"/>
            </a:pPr>
            <a:r>
              <a:rPr lang="en-US" sz="1400" b="1" dirty="0"/>
              <a:t>Endor | </a:t>
            </a:r>
            <a:r>
              <a:rPr lang="en-US" sz="1400" dirty="0"/>
              <a:t>#7AA116 </a:t>
            </a:r>
            <a:r>
              <a:rPr lang="en-US" sz="1400" b="1" dirty="0"/>
              <a:t>|</a:t>
            </a:r>
            <a:r>
              <a:rPr lang="en-US" sz="1400" dirty="0"/>
              <a:t> 3.02</a:t>
            </a:r>
            <a:endParaRPr lang="en-US" sz="1400" b="1" dirty="0"/>
          </a:p>
          <a:p>
            <a:pPr marL="285750" indent="-285750">
              <a:buFont typeface="Arial" panose="020B0604020202020204" pitchFamily="34" charset="0"/>
              <a:buChar char="•"/>
            </a:pPr>
            <a:r>
              <a:rPr lang="en-US" sz="1400" b="1" dirty="0"/>
              <a:t>Orbit | </a:t>
            </a:r>
            <a:r>
              <a:rPr lang="en-US" sz="1400" dirty="0"/>
              <a:t>#01A88D </a:t>
            </a:r>
            <a:r>
              <a:rPr lang="en-US" sz="1400" b="1" dirty="0"/>
              <a:t>|</a:t>
            </a:r>
            <a:r>
              <a:rPr lang="en-US" sz="1400" dirty="0"/>
              <a:t> 3.00</a:t>
            </a:r>
            <a:endParaRPr lang="en-US" sz="1400" b="1" dirty="0"/>
          </a:p>
        </p:txBody>
      </p:sp>
      <p:sp>
        <p:nvSpPr>
          <p:cNvPr id="19" name="Text Placeholder 18">
            <a:extLst>
              <a:ext uri="{FF2B5EF4-FFF2-40B4-BE49-F238E27FC236}">
                <a16:creationId xmlns:a16="http://schemas.microsoft.com/office/drawing/2014/main" id="{226912E0-379D-B102-C7CC-9883A4E1D1EC}"/>
              </a:ext>
            </a:extLst>
          </p:cNvPr>
          <p:cNvSpPr>
            <a:spLocks noGrp="1"/>
          </p:cNvSpPr>
          <p:nvPr>
            <p:ph type="body" sz="quarter" idx="20"/>
          </p:nvPr>
        </p:nvSpPr>
        <p:spPr>
          <a:xfrm>
            <a:off x="8326438" y="2273300"/>
            <a:ext cx="3624262" cy="3584575"/>
          </a:xfrm>
        </p:spPr>
        <p:txBody>
          <a:bodyPr/>
          <a:lstStyle/>
          <a:p>
            <a:r>
              <a:rPr lang="en-US" b="1" dirty="0"/>
              <a:t>General Icons</a:t>
            </a:r>
          </a:p>
          <a:p>
            <a:pPr marL="285750" indent="-285750">
              <a:buFont typeface="Arial" panose="020B0604020202020204" pitchFamily="34" charset="0"/>
              <a:buChar char="•"/>
            </a:pPr>
            <a:r>
              <a:rPr lang="en-US" sz="1400" dirty="0"/>
              <a:t>We have expanded our library of general icons (slides 30 and 31).</a:t>
            </a:r>
          </a:p>
          <a:p>
            <a:endParaRPr lang="en-US" dirty="0"/>
          </a:p>
        </p:txBody>
      </p:sp>
      <p:sp>
        <p:nvSpPr>
          <p:cNvPr id="7" name="Footer Placeholder 6">
            <a:extLst>
              <a:ext uri="{FF2B5EF4-FFF2-40B4-BE49-F238E27FC236}">
                <a16:creationId xmlns:a16="http://schemas.microsoft.com/office/drawing/2014/main" id="{B3D254D4-C81D-5B82-A260-B677150028B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 name="Slide Number Placeholder 7">
            <a:extLst>
              <a:ext uri="{FF2B5EF4-FFF2-40B4-BE49-F238E27FC236}">
                <a16:creationId xmlns:a16="http://schemas.microsoft.com/office/drawing/2014/main" id="{610CEF72-1736-2F52-6D7A-595E841AFCCC}"/>
              </a:ext>
            </a:extLst>
          </p:cNvPr>
          <p:cNvSpPr>
            <a:spLocks noGrp="1"/>
          </p:cNvSpPr>
          <p:nvPr>
            <p:ph type="sldNum" sz="quarter" idx="22"/>
          </p:nvPr>
        </p:nvSpPr>
        <p:spPr/>
        <p:txBody>
          <a:bodyPr/>
          <a:lstStyle/>
          <a:p>
            <a:fld id="{EB4B8DE2-A4E8-46E4-8BBF-D75455EFF32C}" type="slidenum">
              <a:rPr lang="en-US" smtClean="0"/>
              <a:pPr/>
              <a:t>2</a:t>
            </a:fld>
            <a:endParaRPr lang="en-US"/>
          </a:p>
        </p:txBody>
      </p:sp>
    </p:spTree>
    <p:extLst>
      <p:ext uri="{BB962C8B-B14F-4D97-AF65-F5344CB8AC3E}">
        <p14:creationId xmlns:p14="http://schemas.microsoft.com/office/powerpoint/2010/main" val="88899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079457" cy="984250"/>
          </a:xfrm>
        </p:spPr>
        <p:txBody>
          <a:bodyPr/>
          <a:lstStyle/>
          <a:p>
            <a:pPr eaLnBrk="1" hangingPunct="1"/>
            <a:r>
              <a:rPr lang="en-US" altLang="en-US" sz="1800" spc="-10"/>
              <a:t>Use numbered callouts to draw attention to steps in a process within a diagram (as shown on slide 23). Callouts are black with bold white type so that they stand out among the colored service and resource icons in the diagram. </a:t>
            </a:r>
            <a:r>
              <a:rPr lang="en-US" sz="1800"/>
              <a:t>Consult with your team to see if you can use numbered callouts.</a:t>
            </a:r>
            <a:endParaRPr lang="en-US" altLang="en-US" sz="1800" spc="-10"/>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300" y="2273300"/>
            <a:ext cx="7048962" cy="3584575"/>
          </a:xfrm>
        </p:spPr>
        <p:txBody>
          <a:bodyPr>
            <a:normAutofit/>
          </a:bodyPr>
          <a:lstStyle/>
          <a:p>
            <a:pPr eaLnBrk="1" hangingPunct="1"/>
            <a:r>
              <a:rPr lang="en-US" altLang="en-US" sz="1800" b="1"/>
              <a:t>Large callouts</a:t>
            </a:r>
          </a:p>
          <a:p>
            <a:pPr eaLnBrk="1" hangingPunct="1"/>
            <a:r>
              <a:rPr lang="en-US" altLang="en-US" sz="1400"/>
              <a:t>For a simple diagram, you can use large callouts.</a:t>
            </a:r>
          </a:p>
          <a:p>
            <a:pPr eaLnBrk="1" hangingPunct="1"/>
            <a:endParaRPr lang="en-US" altLang="en-US" sz="1800"/>
          </a:p>
          <a:p>
            <a:pPr eaLnBrk="1" hangingPunct="1"/>
            <a:endParaRPr lang="en-US" altLang="en-US" sz="1800"/>
          </a:p>
          <a:p>
            <a:pPr eaLnBrk="1" hangingPunct="1"/>
            <a:endParaRPr lang="en-US" altLang="en-US" sz="1800"/>
          </a:p>
          <a:p>
            <a:pPr eaLnBrk="1" hangingPunct="1"/>
            <a:r>
              <a:rPr lang="en-US" altLang="en-US" sz="1800" b="1"/>
              <a:t>Small callouts</a:t>
            </a:r>
          </a:p>
          <a:p>
            <a:pPr eaLnBrk="1" hangingPunct="1"/>
            <a:r>
              <a:rPr lang="en-US" altLang="en-US" sz="1400"/>
              <a:t>For a complicated diagram, you can use small callouts.</a:t>
            </a:r>
            <a:endParaRPr lang="en-US" altLang="en-US" sz="1400" strike="sngStrike"/>
          </a:p>
        </p:txBody>
      </p:sp>
      <p:sp>
        <p:nvSpPr>
          <p:cNvPr id="29" name="Oval 28">
            <a:extLst>
              <a:ext uri="{FF2B5EF4-FFF2-40B4-BE49-F238E27FC236}">
                <a16:creationId xmlns:a16="http://schemas.microsoft.com/office/drawing/2014/main" id="{32B376D9-B77A-72E1-89D4-5B2414488011}"/>
              </a:ext>
            </a:extLst>
          </p:cNvPr>
          <p:cNvSpPr>
            <a:spLocks noChangeAspect="1"/>
          </p:cNvSpPr>
          <p:nvPr/>
        </p:nvSpPr>
        <p:spPr bwMode="auto">
          <a:xfrm>
            <a:off x="341053"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30" name="Oval 29">
            <a:extLst>
              <a:ext uri="{FF2B5EF4-FFF2-40B4-BE49-F238E27FC236}">
                <a16:creationId xmlns:a16="http://schemas.microsoft.com/office/drawing/2014/main" id="{BE10E287-C389-1DD3-B4D2-110A9056E07B}"/>
              </a:ext>
            </a:extLst>
          </p:cNvPr>
          <p:cNvSpPr>
            <a:spLocks noChangeAspect="1"/>
          </p:cNvSpPr>
          <p:nvPr/>
        </p:nvSpPr>
        <p:spPr bwMode="auto">
          <a:xfrm>
            <a:off x="835575"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31" name="Oval 30">
            <a:extLst>
              <a:ext uri="{FF2B5EF4-FFF2-40B4-BE49-F238E27FC236}">
                <a16:creationId xmlns:a16="http://schemas.microsoft.com/office/drawing/2014/main" id="{D6527860-1D92-66F8-F802-8153999D416A}"/>
              </a:ext>
            </a:extLst>
          </p:cNvPr>
          <p:cNvSpPr>
            <a:spLocks noChangeAspect="1"/>
          </p:cNvSpPr>
          <p:nvPr/>
        </p:nvSpPr>
        <p:spPr bwMode="auto">
          <a:xfrm>
            <a:off x="1330097"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32" name="Oval 31">
            <a:extLst>
              <a:ext uri="{FF2B5EF4-FFF2-40B4-BE49-F238E27FC236}">
                <a16:creationId xmlns:a16="http://schemas.microsoft.com/office/drawing/2014/main" id="{FB5734C6-6BAF-ED90-2B9A-37F0A10B17FD}"/>
              </a:ext>
            </a:extLst>
          </p:cNvPr>
          <p:cNvSpPr>
            <a:spLocks noChangeAspect="1"/>
          </p:cNvSpPr>
          <p:nvPr/>
        </p:nvSpPr>
        <p:spPr bwMode="auto">
          <a:xfrm>
            <a:off x="1824619"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33" name="Oval 32">
            <a:extLst>
              <a:ext uri="{FF2B5EF4-FFF2-40B4-BE49-F238E27FC236}">
                <a16:creationId xmlns:a16="http://schemas.microsoft.com/office/drawing/2014/main" id="{A7A94373-3612-F3B8-6E51-E964324074BE}"/>
              </a:ext>
            </a:extLst>
          </p:cNvPr>
          <p:cNvSpPr>
            <a:spLocks noChangeAspect="1"/>
          </p:cNvSpPr>
          <p:nvPr/>
        </p:nvSpPr>
        <p:spPr bwMode="auto">
          <a:xfrm>
            <a:off x="231914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5</a:t>
            </a:r>
          </a:p>
        </p:txBody>
      </p:sp>
      <p:sp>
        <p:nvSpPr>
          <p:cNvPr id="34" name="Oval 33">
            <a:extLst>
              <a:ext uri="{FF2B5EF4-FFF2-40B4-BE49-F238E27FC236}">
                <a16:creationId xmlns:a16="http://schemas.microsoft.com/office/drawing/2014/main" id="{C99CADC1-C4F1-A625-A60F-D0EC58239F67}"/>
              </a:ext>
            </a:extLst>
          </p:cNvPr>
          <p:cNvSpPr>
            <a:spLocks noChangeAspect="1"/>
          </p:cNvSpPr>
          <p:nvPr/>
        </p:nvSpPr>
        <p:spPr bwMode="auto">
          <a:xfrm>
            <a:off x="281239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6</a:t>
            </a:r>
          </a:p>
        </p:txBody>
      </p:sp>
      <p:sp>
        <p:nvSpPr>
          <p:cNvPr id="35" name="Oval 34">
            <a:extLst>
              <a:ext uri="{FF2B5EF4-FFF2-40B4-BE49-F238E27FC236}">
                <a16:creationId xmlns:a16="http://schemas.microsoft.com/office/drawing/2014/main" id="{73AD9B93-617C-DCB8-3593-0D446BD3AA8E}"/>
              </a:ext>
            </a:extLst>
          </p:cNvPr>
          <p:cNvSpPr>
            <a:spLocks noChangeAspect="1"/>
          </p:cNvSpPr>
          <p:nvPr/>
        </p:nvSpPr>
        <p:spPr bwMode="auto">
          <a:xfrm>
            <a:off x="330565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7</a:t>
            </a:r>
          </a:p>
        </p:txBody>
      </p:sp>
      <p:sp>
        <p:nvSpPr>
          <p:cNvPr id="36" name="Oval 35">
            <a:extLst>
              <a:ext uri="{FF2B5EF4-FFF2-40B4-BE49-F238E27FC236}">
                <a16:creationId xmlns:a16="http://schemas.microsoft.com/office/drawing/2014/main" id="{B8DA5EC9-566A-0C0D-2569-E7BBF62418DF}"/>
              </a:ext>
            </a:extLst>
          </p:cNvPr>
          <p:cNvSpPr>
            <a:spLocks noChangeAspect="1"/>
          </p:cNvSpPr>
          <p:nvPr/>
        </p:nvSpPr>
        <p:spPr bwMode="auto">
          <a:xfrm>
            <a:off x="379890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8</a:t>
            </a:r>
          </a:p>
        </p:txBody>
      </p:sp>
      <p:sp>
        <p:nvSpPr>
          <p:cNvPr id="37" name="Oval 36">
            <a:extLst>
              <a:ext uri="{FF2B5EF4-FFF2-40B4-BE49-F238E27FC236}">
                <a16:creationId xmlns:a16="http://schemas.microsoft.com/office/drawing/2014/main" id="{10EB8BD2-D09D-3967-966E-6B48F2614FBC}"/>
              </a:ext>
            </a:extLst>
          </p:cNvPr>
          <p:cNvSpPr>
            <a:spLocks noChangeAspect="1"/>
          </p:cNvSpPr>
          <p:nvPr/>
        </p:nvSpPr>
        <p:spPr bwMode="auto">
          <a:xfrm>
            <a:off x="429216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9</a:t>
            </a:r>
          </a:p>
        </p:txBody>
      </p:sp>
      <p:sp>
        <p:nvSpPr>
          <p:cNvPr id="38" name="Oval 37">
            <a:extLst>
              <a:ext uri="{FF2B5EF4-FFF2-40B4-BE49-F238E27FC236}">
                <a16:creationId xmlns:a16="http://schemas.microsoft.com/office/drawing/2014/main" id="{67305BEA-676C-EA48-1F35-D951F3268E7E}"/>
              </a:ext>
            </a:extLst>
          </p:cNvPr>
          <p:cNvSpPr>
            <a:spLocks noChangeAspect="1"/>
          </p:cNvSpPr>
          <p:nvPr/>
        </p:nvSpPr>
        <p:spPr bwMode="auto">
          <a:xfrm>
            <a:off x="478198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10</a:t>
            </a:r>
          </a:p>
        </p:txBody>
      </p:sp>
      <p:sp>
        <p:nvSpPr>
          <p:cNvPr id="40" name="Oval 39">
            <a:extLst>
              <a:ext uri="{FF2B5EF4-FFF2-40B4-BE49-F238E27FC236}">
                <a16:creationId xmlns:a16="http://schemas.microsoft.com/office/drawing/2014/main" id="{B2AFB281-45AE-63BB-BC99-9621EEBDB728}"/>
              </a:ext>
            </a:extLst>
          </p:cNvPr>
          <p:cNvSpPr>
            <a:spLocks noChangeAspect="1"/>
          </p:cNvSpPr>
          <p:nvPr/>
        </p:nvSpPr>
        <p:spPr bwMode="auto">
          <a:xfrm>
            <a:off x="341053"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a:t>
            </a:r>
          </a:p>
        </p:txBody>
      </p:sp>
      <p:sp>
        <p:nvSpPr>
          <p:cNvPr id="41" name="Oval 40">
            <a:extLst>
              <a:ext uri="{FF2B5EF4-FFF2-40B4-BE49-F238E27FC236}">
                <a16:creationId xmlns:a16="http://schemas.microsoft.com/office/drawing/2014/main" id="{04620FDF-00DD-77DE-C95D-4DE39C17EB2C}"/>
              </a:ext>
            </a:extLst>
          </p:cNvPr>
          <p:cNvSpPr>
            <a:spLocks noChangeAspect="1"/>
          </p:cNvSpPr>
          <p:nvPr/>
        </p:nvSpPr>
        <p:spPr bwMode="auto">
          <a:xfrm>
            <a:off x="835575"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2</a:t>
            </a:r>
          </a:p>
        </p:txBody>
      </p:sp>
      <p:sp>
        <p:nvSpPr>
          <p:cNvPr id="42" name="Oval 41">
            <a:extLst>
              <a:ext uri="{FF2B5EF4-FFF2-40B4-BE49-F238E27FC236}">
                <a16:creationId xmlns:a16="http://schemas.microsoft.com/office/drawing/2014/main" id="{06CA2ECE-73A0-9958-2C19-5578035CF0CA}"/>
              </a:ext>
            </a:extLst>
          </p:cNvPr>
          <p:cNvSpPr>
            <a:spLocks noChangeAspect="1"/>
          </p:cNvSpPr>
          <p:nvPr/>
        </p:nvSpPr>
        <p:spPr bwMode="auto">
          <a:xfrm>
            <a:off x="1330097"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3</a:t>
            </a:r>
          </a:p>
        </p:txBody>
      </p:sp>
      <p:sp>
        <p:nvSpPr>
          <p:cNvPr id="43" name="Oval 42">
            <a:extLst>
              <a:ext uri="{FF2B5EF4-FFF2-40B4-BE49-F238E27FC236}">
                <a16:creationId xmlns:a16="http://schemas.microsoft.com/office/drawing/2014/main" id="{B5534F90-D2B4-E73D-8371-C990A16EEDA3}"/>
              </a:ext>
            </a:extLst>
          </p:cNvPr>
          <p:cNvSpPr>
            <a:spLocks noChangeAspect="1"/>
          </p:cNvSpPr>
          <p:nvPr/>
        </p:nvSpPr>
        <p:spPr bwMode="auto">
          <a:xfrm>
            <a:off x="1824619"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4</a:t>
            </a:r>
          </a:p>
        </p:txBody>
      </p:sp>
      <p:sp>
        <p:nvSpPr>
          <p:cNvPr id="44" name="Oval 43">
            <a:extLst>
              <a:ext uri="{FF2B5EF4-FFF2-40B4-BE49-F238E27FC236}">
                <a16:creationId xmlns:a16="http://schemas.microsoft.com/office/drawing/2014/main" id="{B785FA13-1861-ABD4-5232-D283A93C9E3E}"/>
              </a:ext>
            </a:extLst>
          </p:cNvPr>
          <p:cNvSpPr>
            <a:spLocks noChangeAspect="1"/>
          </p:cNvSpPr>
          <p:nvPr/>
        </p:nvSpPr>
        <p:spPr bwMode="auto">
          <a:xfrm>
            <a:off x="231914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5</a:t>
            </a:r>
          </a:p>
        </p:txBody>
      </p:sp>
      <p:sp>
        <p:nvSpPr>
          <p:cNvPr id="45" name="Oval 44">
            <a:extLst>
              <a:ext uri="{FF2B5EF4-FFF2-40B4-BE49-F238E27FC236}">
                <a16:creationId xmlns:a16="http://schemas.microsoft.com/office/drawing/2014/main" id="{1A8CE25D-D8C0-7536-3453-AB742E98E2CA}"/>
              </a:ext>
            </a:extLst>
          </p:cNvPr>
          <p:cNvSpPr>
            <a:spLocks noChangeAspect="1"/>
          </p:cNvSpPr>
          <p:nvPr/>
        </p:nvSpPr>
        <p:spPr bwMode="auto">
          <a:xfrm>
            <a:off x="281239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E718D501-D4B4-8AEA-CDD7-E61EB50EE17E}"/>
              </a:ext>
            </a:extLst>
          </p:cNvPr>
          <p:cNvSpPr>
            <a:spLocks noChangeAspect="1"/>
          </p:cNvSpPr>
          <p:nvPr/>
        </p:nvSpPr>
        <p:spPr bwMode="auto">
          <a:xfrm>
            <a:off x="330565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F907783B-2BF1-C530-F385-627C061531B2}"/>
              </a:ext>
            </a:extLst>
          </p:cNvPr>
          <p:cNvSpPr>
            <a:spLocks noChangeAspect="1"/>
          </p:cNvSpPr>
          <p:nvPr/>
        </p:nvSpPr>
        <p:spPr bwMode="auto">
          <a:xfrm>
            <a:off x="379890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8</a:t>
            </a:r>
          </a:p>
        </p:txBody>
      </p:sp>
      <p:sp>
        <p:nvSpPr>
          <p:cNvPr id="48" name="Oval 47">
            <a:extLst>
              <a:ext uri="{FF2B5EF4-FFF2-40B4-BE49-F238E27FC236}">
                <a16:creationId xmlns:a16="http://schemas.microsoft.com/office/drawing/2014/main" id="{9A48E0B9-8561-118B-8D0E-AEBDD3D422FC}"/>
              </a:ext>
            </a:extLst>
          </p:cNvPr>
          <p:cNvSpPr>
            <a:spLocks noChangeAspect="1"/>
          </p:cNvSpPr>
          <p:nvPr/>
        </p:nvSpPr>
        <p:spPr bwMode="auto">
          <a:xfrm>
            <a:off x="429216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9</a:t>
            </a:r>
          </a:p>
        </p:txBody>
      </p:sp>
      <p:sp>
        <p:nvSpPr>
          <p:cNvPr id="49" name="Oval 48">
            <a:extLst>
              <a:ext uri="{FF2B5EF4-FFF2-40B4-BE49-F238E27FC236}">
                <a16:creationId xmlns:a16="http://schemas.microsoft.com/office/drawing/2014/main" id="{64DAC64C-79E4-6202-0D55-9AEE57628D8A}"/>
              </a:ext>
            </a:extLst>
          </p:cNvPr>
          <p:cNvSpPr>
            <a:spLocks noChangeAspect="1"/>
          </p:cNvSpPr>
          <p:nvPr/>
        </p:nvSpPr>
        <p:spPr bwMode="auto">
          <a:xfrm>
            <a:off x="478198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Lst>
          </p:cNvPr>
          <p:cNvSpPr/>
          <p:nvPr/>
        </p:nvSpPr>
        <p:spPr>
          <a:xfrm>
            <a:off x="8324850" y="2270691"/>
            <a:ext cx="3603625" cy="198796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 name="Rectangle 4">
            <a:extLst>
              <a:ext uri="{FF2B5EF4-FFF2-40B4-BE49-F238E27FC236}">
                <a16:creationId xmlns:a16="http://schemas.microsoft.com/office/drawing/2014/main" id="{0925463A-5BEB-8010-27C1-71234E70F532}"/>
              </a:ext>
            </a:extLst>
          </p:cNvPr>
          <p:cNvSpPr/>
          <p:nvPr/>
        </p:nvSpPr>
        <p:spPr>
          <a:xfrm>
            <a:off x="8323262" y="4327205"/>
            <a:ext cx="3602037" cy="17005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9" name="Rectangle 8">
            <a:extLst>
              <a:ext uri="{FF2B5EF4-FFF2-40B4-BE49-F238E27FC236}">
                <a16:creationId xmlns:a16="http://schemas.microsoft.com/office/drawing/2014/main" id="{8652F9C9-ED90-92A0-5EED-76CFD0A9FD95}"/>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callouts at their predefined size, color </a:t>
            </a:r>
            <a:br>
              <a:rPr lang="en-US" altLang="en-US" sz="1200">
                <a:solidFill>
                  <a:schemeClr val="tx2"/>
                </a:solidFill>
                <a:latin typeface="Arial" panose="020B0604020202020204" pitchFamily="34" charset="0"/>
                <a:cs typeface="Arial" panose="020B0604020202020204" pitchFamily="34" charset="0"/>
              </a:rPr>
            </a:br>
            <a:r>
              <a:rPr lang="en-US" altLang="en-US" sz="1200">
                <a:solidFill>
                  <a:schemeClr val="tx2"/>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a:solidFill>
                  <a:schemeClr val="tx2"/>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Be as consistent as possible in placement of the callouts.</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Create new callout shapes.</a:t>
            </a:r>
          </a:p>
        </p:txBody>
      </p:sp>
      <p:sp>
        <p:nvSpPr>
          <p:cNvPr id="13" name="Rectangle 12">
            <a:extLst>
              <a:ext uri="{FF2B5EF4-FFF2-40B4-BE49-F238E27FC236}">
                <a16:creationId xmlns:a16="http://schemas.microsoft.com/office/drawing/2014/main" id="{4AFA7AE0-A496-DE17-7FEF-89B9749C0D68}"/>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 name="Slide Number Placeholder 2">
            <a:extLst>
              <a:ext uri="{FF2B5EF4-FFF2-40B4-BE49-F238E27FC236}">
                <a16:creationId xmlns:a16="http://schemas.microsoft.com/office/drawing/2014/main" id="{732A4710-5B91-1BE3-8B37-E2250A1569DA}"/>
              </a:ext>
            </a:extLst>
          </p:cNvPr>
          <p:cNvSpPr>
            <a:spLocks noGrp="1"/>
          </p:cNvSpPr>
          <p:nvPr>
            <p:ph type="sldNum" sz="quarter" idx="22"/>
          </p:nvPr>
        </p:nvSpPr>
        <p:spPr/>
        <p:txBody>
          <a:bodyPr/>
          <a:lstStyle/>
          <a:p>
            <a:fld id="{EB4B8DE2-A4E8-46E4-8BBF-D75455EFF32C}" type="slidenum">
              <a:rPr lang="en-US" smtClean="0"/>
              <a:pPr/>
              <a:t>20</a:t>
            </a:fld>
            <a:endParaRPr lang="en-US"/>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897900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21</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Examples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391151" y="1531938"/>
            <a:ext cx="5500686" cy="386873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a:t>
            </a:r>
          </a:p>
          <a:p>
            <a:pPr algn="ctr" eaLnBrk="1" hangingPunct="1"/>
            <a:r>
              <a:rPr lang="en-US" altLang="en-US" sz="120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2433816"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chemeClr val="tx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webhook</a:t>
            </a:r>
          </a:p>
        </p:txBody>
      </p:sp>
      <p:pic>
        <p:nvPicPr>
          <p:cNvPr id="29" name="Graphic 28">
            <a:extLst>
              <a:ext uri="{FF2B5EF4-FFF2-40B4-BE49-F238E27FC236}">
                <a16:creationId xmlns:a16="http://schemas.microsoft.com/office/drawing/2014/main" id="{C82136FF-1B96-E442-BED3-EF2632D5F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pic>
        <p:nvPicPr>
          <p:cNvPr id="4" name="Graphic 10">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33">
            <a:extLst>
              <a:ext uri="{FF2B5EF4-FFF2-40B4-BE49-F238E27FC236}">
                <a16:creationId xmlns:a16="http://schemas.microsoft.com/office/drawing/2014/main" id="{43EE6E56-3526-F770-2902-B15B36AF89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31">
            <a:extLst>
              <a:ext uri="{FF2B5EF4-FFF2-40B4-BE49-F238E27FC236}">
                <a16:creationId xmlns:a16="http://schemas.microsoft.com/office/drawing/2014/main" id="{10C1523F-B550-3855-368B-95C9BC0D9F2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A052A725-0529-6F6E-041C-F13BAB0D141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810FD16-28D2-F5E0-4166-2301FDDE1465}"/>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980821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client processes run list.</a:t>
            </a:r>
          </a:p>
        </p:txBody>
      </p:sp>
      <p:sp>
        <p:nvSpPr>
          <p:cNvPr id="40" name="Rectangle 39">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Virtual private cloud (VPC)</a:t>
            </a:r>
          </a:p>
        </p:txBody>
      </p:sp>
      <p:sp>
        <p:nvSpPr>
          <p:cNvPr id="41" name="Rectangle 40">
            <a:extLst>
              <a:ext uri="{FF2B5EF4-FFF2-40B4-BE49-F238E27FC236}">
                <a16:creationId xmlns:a16="http://schemas.microsoft.com/office/drawing/2014/main" id="{5870E4A1-374D-9F33-1BF6-41E9A78F6269}"/>
              </a:ext>
            </a:extLst>
          </p:cNvPr>
          <p:cNvSpPr/>
          <p:nvPr/>
        </p:nvSpPr>
        <p:spPr>
          <a:xfrm>
            <a:off x="4135438" y="1254098"/>
            <a:ext cx="7815262" cy="459263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sp>
        <p:nvSpPr>
          <p:cNvPr id="42" name="Rectangle 41">
            <a:extLst>
              <a:ext uri="{FF2B5EF4-FFF2-40B4-BE49-F238E27FC236}">
                <a16:creationId xmlns:a16="http://schemas.microsoft.com/office/drawing/2014/main" id="{8E9BD63A-B05C-ACA0-2A4A-B8BE02419F18}"/>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accent3"/>
              </a:solidFill>
            </a:endParaRPr>
          </a:p>
        </p:txBody>
      </p:sp>
      <p:sp>
        <p:nvSpPr>
          <p:cNvPr id="43" name="TextBox 1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10.0.0.0/16</a:t>
            </a:r>
          </a:p>
        </p:txBody>
      </p:sp>
      <p:sp>
        <p:nvSpPr>
          <p:cNvPr id="44" name="Rectangle 43">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Public subnet</a:t>
            </a:r>
          </a:p>
        </p:txBody>
      </p:sp>
      <p:sp>
        <p:nvSpPr>
          <p:cNvPr id="45" name="TextBox 14">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10.0.0.0/19</a:t>
            </a:r>
          </a:p>
        </p:txBody>
      </p:sp>
      <p:cxnSp>
        <p:nvCxnSpPr>
          <p:cNvPr id="53" name="Straight Arrow Connector 52">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Freeform 54">
            <a:extLst>
              <a:ext uri="{FF2B5EF4-FFF2-40B4-BE49-F238E27FC236}">
                <a16:creationId xmlns:a16="http://schemas.microsoft.com/office/drawing/2014/main" id="{C0EDB64A-20BA-7A77-22A9-9FD792B70D92}"/>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Availability Zone</a:t>
            </a:r>
          </a:p>
        </p:txBody>
      </p:sp>
      <p:pic>
        <p:nvPicPr>
          <p:cNvPr id="57" name="Graphic 56">
            <a:extLst>
              <a:ext uri="{FF2B5EF4-FFF2-40B4-BE49-F238E27FC236}">
                <a16:creationId xmlns:a16="http://schemas.microsoft.com/office/drawing/2014/main" id="{F0D31E0D-B3A7-7584-1BF5-B421F0023FE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pic>
        <p:nvPicPr>
          <p:cNvPr id="58" name="Graphic 57">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pic>
        <p:nvPicPr>
          <p:cNvPr id="59" name="Graphic 58">
            <a:extLst>
              <a:ext uri="{FF2B5EF4-FFF2-40B4-BE49-F238E27FC236}">
                <a16:creationId xmlns:a16="http://schemas.microsoft.com/office/drawing/2014/main" id="{F6FFA00A-ED68-B038-5E75-3684784F604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794250" y="2652686"/>
            <a:ext cx="381000" cy="381000"/>
          </a:xfrm>
          <a:prstGeom prst="rect">
            <a:avLst/>
          </a:prstGeom>
        </p:spPr>
      </p:pic>
      <p:sp>
        <p:nvSpPr>
          <p:cNvPr id="60" name="Oval 59">
            <a:extLst>
              <a:ext uri="{FF2B5EF4-FFF2-40B4-BE49-F238E27FC236}">
                <a16:creationId xmlns:a16="http://schemas.microsoft.com/office/drawing/2014/main" id="{C5CBFBAF-913C-0729-4522-48E44F732BE3}"/>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084DB48-8C1E-CED4-EE0B-4EA0DFAA2223}"/>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63" name="Oval 6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64" name="Oval 6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grpSp>
        <p:nvGrpSpPr>
          <p:cNvPr id="73" name="Group 72">
            <a:extLst>
              <a:ext uri="{FF2B5EF4-FFF2-40B4-BE49-F238E27FC236}">
                <a16:creationId xmlns:a16="http://schemas.microsoft.com/office/drawing/2014/main" id="{680B9C6A-7B95-432B-F264-0F48225DAEB7}"/>
              </a:ext>
            </a:extLst>
          </p:cNvPr>
          <p:cNvGrpSpPr/>
          <p:nvPr/>
        </p:nvGrpSpPr>
        <p:grpSpPr>
          <a:xfrm>
            <a:off x="5599722" y="3776329"/>
            <a:ext cx="1230246" cy="916584"/>
            <a:chOff x="2258378" y="2880737"/>
            <a:chExt cx="1230246" cy="916584"/>
          </a:xfrm>
        </p:grpSpPr>
        <p:pic>
          <p:nvPicPr>
            <p:cNvPr id="74" name="Graphic 60">
              <a:extLst>
                <a:ext uri="{FF2B5EF4-FFF2-40B4-BE49-F238E27FC236}">
                  <a16:creationId xmlns:a16="http://schemas.microsoft.com/office/drawing/2014/main" id="{68901E35-42E6-731A-341E-876955943F8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(local Chef repo)</a:t>
              </a:r>
            </a:p>
          </p:txBody>
        </p:sp>
      </p:grpSp>
      <p:grpSp>
        <p:nvGrpSpPr>
          <p:cNvPr id="76" name="Group 75">
            <a:extLst>
              <a:ext uri="{FF2B5EF4-FFF2-40B4-BE49-F238E27FC236}">
                <a16:creationId xmlns:a16="http://schemas.microsoft.com/office/drawing/2014/main" id="{62B530C9-85A4-D35B-D269-458AB7FD7248}"/>
              </a:ext>
            </a:extLst>
          </p:cNvPr>
          <p:cNvGrpSpPr/>
          <p:nvPr/>
        </p:nvGrpSpPr>
        <p:grpSpPr>
          <a:xfrm>
            <a:off x="9152954" y="3776329"/>
            <a:ext cx="1115568" cy="731918"/>
            <a:chOff x="2319110" y="2880737"/>
            <a:chExt cx="1115568" cy="731918"/>
          </a:xfrm>
        </p:grpSpPr>
        <p:pic>
          <p:nvPicPr>
            <p:cNvPr id="77" name="Graphic 60">
              <a:extLst>
                <a:ext uri="{FF2B5EF4-FFF2-40B4-BE49-F238E27FC236}">
                  <a16:creationId xmlns:a16="http://schemas.microsoft.com/office/drawing/2014/main" id="{AD4528B1-875E-0A9C-016F-E2408D7AE74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node</a:t>
              </a:r>
            </a:p>
          </p:txBody>
        </p:sp>
      </p:grpSp>
      <p:grpSp>
        <p:nvGrpSpPr>
          <p:cNvPr id="79" name="Group 78">
            <a:extLst>
              <a:ext uri="{FF2B5EF4-FFF2-40B4-BE49-F238E27FC236}">
                <a16:creationId xmlns:a16="http://schemas.microsoft.com/office/drawing/2014/main" id="{72423724-1A07-0063-597D-3AEBB4DE112A}"/>
              </a:ext>
            </a:extLst>
          </p:cNvPr>
          <p:cNvGrpSpPr/>
          <p:nvPr/>
        </p:nvGrpSpPr>
        <p:grpSpPr>
          <a:xfrm>
            <a:off x="7463854" y="2768172"/>
            <a:ext cx="1115568" cy="731918"/>
            <a:chOff x="2319110" y="2880737"/>
            <a:chExt cx="1115568" cy="731918"/>
          </a:xfrm>
        </p:grpSpPr>
        <p:pic>
          <p:nvPicPr>
            <p:cNvPr id="80" name="Graphic 60">
              <a:extLst>
                <a:ext uri="{FF2B5EF4-FFF2-40B4-BE49-F238E27FC236}">
                  <a16:creationId xmlns:a16="http://schemas.microsoft.com/office/drawing/2014/main" id="{253510A5-C518-8CF6-30F7-67816BE75F3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16">
              <a:extLst>
                <a:ext uri="{FF2B5EF4-FFF2-40B4-BE49-F238E27FC236}">
                  <a16:creationId xmlns:a16="http://schemas.microsoft.com/office/drawing/2014/main" id="{7C2BC126-00B5-170A-7A06-76ED897528C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85" name="Graphic 10">
            <a:extLst>
              <a:ext uri="{FF2B5EF4-FFF2-40B4-BE49-F238E27FC236}">
                <a16:creationId xmlns:a16="http://schemas.microsoft.com/office/drawing/2014/main" id="{46E33599-DA23-0935-A6F0-66AC6D5E6C5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5FBE8DA-17CA-824F-CB02-739CCE45A8A2}"/>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74449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24</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Elements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556978" cy="480131"/>
          </a:xfrm>
        </p:spPr>
        <p:txBody>
          <a:bodyPr/>
          <a:lstStyle/>
          <a:p>
            <a:r>
              <a:rPr lang="en-US"/>
              <a:t>Resources to use when building your diagram</a:t>
            </a:r>
          </a:p>
        </p:txBody>
      </p:sp>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a:hlinkClick r:id="rId2" action="ppaction://hlinksldjump"/>
              </a:rPr>
              <a:t>General Resources</a:t>
            </a:r>
            <a:endParaRPr lang="en-US" altLang="en-US">
              <a:hlinkClick r:id="rId3" action="ppaction://hlinksldjump"/>
            </a:endParaRPr>
          </a:p>
          <a:p>
            <a:r>
              <a:rPr lang="en-US" altLang="en-US">
                <a:hlinkClick r:id="rId4" action="ppaction://hlinksldjump"/>
              </a:rPr>
              <a:t>Analytics</a:t>
            </a:r>
            <a:endParaRPr lang="en-US" altLang="en-US"/>
          </a:p>
          <a:p>
            <a:r>
              <a:rPr lang="en-US" altLang="en-US">
                <a:hlinkClick r:id="rId5" action="ppaction://hlinksldjump"/>
              </a:rPr>
              <a:t>Application Integration</a:t>
            </a:r>
            <a:endParaRPr lang="en-US" altLang="en-US"/>
          </a:p>
          <a:p>
            <a:r>
              <a:rPr lang="en-US" altLang="en-US">
                <a:hlinkClick r:id="rId6" action="ppaction://hlinksldjump"/>
              </a:rPr>
              <a:t>Blockchain</a:t>
            </a:r>
            <a:endParaRPr lang="en-US" altLang="en-US">
              <a:hlinkClick r:id="rId7" action="ppaction://hlinksldjump"/>
            </a:endParaRPr>
          </a:p>
          <a:p>
            <a:r>
              <a:rPr lang="en-US" altLang="en-US">
                <a:hlinkClick r:id="rId7" action="ppaction://hlinksldjump"/>
              </a:rPr>
              <a:t>Business Applications</a:t>
            </a:r>
            <a:endParaRPr lang="en-US" altLang="en-US"/>
          </a:p>
          <a:p>
            <a:r>
              <a:rPr lang="en-US" altLang="en-US">
                <a:hlinkClick r:id="rId8" action="ppaction://hlinksldjump"/>
              </a:rPr>
              <a:t>Cloud Financial Management</a:t>
            </a:r>
            <a:endParaRPr lang="en-US" altLang="en-US"/>
          </a:p>
          <a:p>
            <a:r>
              <a:rPr lang="en-US" altLang="en-US">
                <a:hlinkClick r:id="rId9" action="ppaction://hlinksldjump"/>
              </a:rPr>
              <a:t>Compute</a:t>
            </a:r>
            <a:endParaRPr lang="en-US" altLang="en-US"/>
          </a:p>
          <a:p>
            <a:r>
              <a:rPr lang="en-US" altLang="en-US">
                <a:hlinkClick r:id="rId10" action="ppaction://hlinksldjump"/>
              </a:rPr>
              <a:t>Contact Center</a:t>
            </a:r>
            <a:endParaRPr lang="en-US" altLang="en-US"/>
          </a:p>
          <a:p>
            <a:r>
              <a:rPr lang="en-US" altLang="en-US">
                <a:hlinkClick r:id="rId11" action="ppaction://hlinksldjump"/>
              </a:rPr>
              <a:t>Containers</a:t>
            </a:r>
            <a:endParaRPr lang="en-US" altLang="en-US">
              <a:hlinkClick r:id="rId12"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a:hlinkClick r:id="rId13" action="ppaction://hlinksldjump"/>
              </a:rPr>
              <a:t>Customer Enablement</a:t>
            </a:r>
            <a:endParaRPr lang="en-US" altLang="en-US"/>
          </a:p>
          <a:p>
            <a:r>
              <a:rPr lang="en-US" altLang="en-US">
                <a:hlinkClick r:id="rId14" action="ppaction://hlinksldjump"/>
              </a:rPr>
              <a:t>Database</a:t>
            </a:r>
            <a:endParaRPr lang="en-US" altLang="en-US"/>
          </a:p>
          <a:p>
            <a:r>
              <a:rPr lang="en-US" altLang="en-US">
                <a:hlinkClick r:id="rId15" action="ppaction://hlinksldjump"/>
              </a:rPr>
              <a:t>Developer Tools</a:t>
            </a:r>
            <a:endParaRPr lang="en-US" altLang="en-US"/>
          </a:p>
          <a:p>
            <a:r>
              <a:rPr lang="en-US" altLang="en-US">
                <a:hlinkClick r:id="rId16" action="ppaction://hlinksldjump"/>
              </a:rPr>
              <a:t>End User Computing</a:t>
            </a:r>
            <a:endParaRPr lang="en-US" altLang="en-US"/>
          </a:p>
          <a:p>
            <a:r>
              <a:rPr lang="en-US" altLang="en-US">
                <a:hlinkClick r:id="rId17" action="ppaction://hlinksldjump"/>
              </a:rPr>
              <a:t>Front-End Web &amp; Mobile</a:t>
            </a:r>
            <a:endParaRPr lang="en-US" altLang="en-US"/>
          </a:p>
          <a:p>
            <a:r>
              <a:rPr lang="en-US" altLang="en-US">
                <a:hlinkClick r:id="rId18" action="ppaction://hlinksldjump"/>
              </a:rPr>
              <a:t>Games</a:t>
            </a:r>
            <a:endParaRPr lang="en-US" altLang="en-US"/>
          </a:p>
          <a:p>
            <a:r>
              <a:rPr lang="en-US" altLang="en-US">
                <a:hlinkClick r:id="rId19" action="ppaction://hlinksldjump"/>
              </a:rPr>
              <a:t>Internet of Things</a:t>
            </a:r>
            <a:endParaRPr lang="en-US" altLang="en-US"/>
          </a:p>
          <a:p>
            <a:r>
              <a:rPr lang="en-US" altLang="en-US">
                <a:hlinkClick r:id="rId20" action="ppaction://hlinksldjump"/>
              </a:rPr>
              <a:t>Machine Learning</a:t>
            </a:r>
            <a:endParaRPr lang="en-US" altLang="en-US"/>
          </a:p>
          <a:p>
            <a:r>
              <a:rPr lang="en-US" altLang="en-US">
                <a:hlinkClick r:id="rId21" action="ppaction://hlinksldjump"/>
              </a:rPr>
              <a:t>Management &amp; Governance</a:t>
            </a:r>
            <a:endParaRPr lang="en-US" altLang="en-US"/>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a:hlinkClick r:id="rId22" action="ppaction://hlinksldjump"/>
              </a:rPr>
              <a:t>Media Services</a:t>
            </a:r>
            <a:endParaRPr lang="en-US" altLang="en-US">
              <a:hlinkClick r:id="rId23" action="ppaction://hlinksldjump"/>
            </a:endParaRPr>
          </a:p>
          <a:p>
            <a:r>
              <a:rPr lang="en-US" altLang="en-US">
                <a:hlinkClick r:id="rId24" action="ppaction://hlinksldjump"/>
              </a:rPr>
              <a:t>Migration &amp; Transfer</a:t>
            </a:r>
            <a:endParaRPr lang="en-US" altLang="en-US"/>
          </a:p>
          <a:p>
            <a:r>
              <a:rPr lang="en-US" altLang="en-US">
                <a:hlinkClick r:id="rId25" action="ppaction://hlinksldjump"/>
              </a:rPr>
              <a:t>Networking &amp; Content Delivery</a:t>
            </a:r>
            <a:endParaRPr lang="en-US" altLang="en-US"/>
          </a:p>
          <a:p>
            <a:r>
              <a:rPr lang="en-US" altLang="en-US">
                <a:hlinkClick r:id="rId26" action="ppaction://hlinksldjump"/>
              </a:rPr>
              <a:t>Quantum Technologies</a:t>
            </a:r>
            <a:endParaRPr lang="en-US" altLang="en-US">
              <a:hlinkClick r:id="rId27" action="ppaction://hlinksldjump"/>
            </a:endParaRPr>
          </a:p>
          <a:p>
            <a:r>
              <a:rPr lang="en-US" altLang="en-US">
                <a:hlinkClick r:id="rId27" action="ppaction://hlinksldjump"/>
              </a:rPr>
              <a:t>Robotics</a:t>
            </a:r>
            <a:endParaRPr lang="en-US" altLang="en-US"/>
          </a:p>
          <a:p>
            <a:r>
              <a:rPr lang="en-US" altLang="en-US">
                <a:hlinkClick r:id="rId28" action="ppaction://hlinksldjump"/>
              </a:rPr>
              <a:t>Satellite</a:t>
            </a:r>
            <a:endParaRPr lang="en-US" altLang="en-US"/>
          </a:p>
          <a:p>
            <a:r>
              <a:rPr lang="en-US" altLang="en-US">
                <a:hlinkClick r:id="rId29" action="ppaction://hlinksldjump"/>
              </a:rPr>
              <a:t>Security, Identity, &amp; Compliance</a:t>
            </a:r>
            <a:endParaRPr lang="en-US" altLang="en-US"/>
          </a:p>
          <a:p>
            <a:r>
              <a:rPr lang="en-US" altLang="en-US">
                <a:hlinkClick r:id="rId30" action="ppaction://hlinksldjump"/>
              </a:rPr>
              <a:t>Serverless</a:t>
            </a:r>
            <a:endParaRPr lang="en-US" altLang="en-US"/>
          </a:p>
          <a:p>
            <a:r>
              <a:rPr lang="en-US" altLang="en-US">
                <a:hlinkClick r:id="rId31" action="ppaction://hlinksldjump"/>
              </a:rPr>
              <a:t>Storage</a:t>
            </a:r>
            <a:endParaRPr lang="en-US" altLang="en-US"/>
          </a:p>
        </p:txBody>
      </p:sp>
      <p:sp>
        <p:nvSpPr>
          <p:cNvPr id="3" name="Slide Number Placeholder 2">
            <a:extLst>
              <a:ext uri="{FF2B5EF4-FFF2-40B4-BE49-F238E27FC236}">
                <a16:creationId xmlns:a16="http://schemas.microsoft.com/office/drawing/2014/main" id="{FC64CBD5-F231-57D5-5E08-DA54C4BF363E}"/>
              </a:ext>
            </a:extLst>
          </p:cNvPr>
          <p:cNvSpPr>
            <a:spLocks noGrp="1"/>
          </p:cNvSpPr>
          <p:nvPr>
            <p:ph type="sldNum" sz="quarter" idx="22"/>
          </p:nvPr>
        </p:nvSpPr>
        <p:spPr/>
        <p:txBody>
          <a:bodyPr/>
          <a:lstStyle/>
          <a:p>
            <a:fld id="{EB4B8DE2-A4E8-46E4-8BBF-D75455EFF32C}" type="slidenum">
              <a:rPr lang="en-US" smtClean="0"/>
              <a:pPr/>
              <a:t>25</a:t>
            </a:fld>
            <a:endParaRPr lang="en-US"/>
          </a:p>
        </p:txBody>
      </p:sp>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655351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CADF9A-984D-4F1A-6E0D-F678B0FAB9DA}"/>
              </a:ext>
            </a:extLst>
          </p:cNvPr>
          <p:cNvSpPr>
            <a:spLocks noGrp="1"/>
          </p:cNvSpPr>
          <p:nvPr>
            <p:ph type="sldNum" sz="quarter" idx="10"/>
          </p:nvPr>
        </p:nvSpPr>
        <p:spPr/>
        <p:txBody>
          <a:bodyPr/>
          <a:lstStyle/>
          <a:p>
            <a:fld id="{EB4B8DE2-A4E8-46E4-8BBF-D75455EFF32C}" type="slidenum">
              <a:rPr lang="en-US" smtClean="0"/>
              <a:pPr/>
              <a:t>26</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r>
              <a:rPr lang="en-US" altLang="en-US"/>
              <a:t>Groups</a:t>
            </a:r>
          </a:p>
        </p:txBody>
      </p:sp>
      <p:sp>
        <p:nvSpPr>
          <p:cNvPr id="3" name="Slide Number Placeholder 2">
            <a:extLst>
              <a:ext uri="{FF2B5EF4-FFF2-40B4-BE49-F238E27FC236}">
                <a16:creationId xmlns:a16="http://schemas.microsoft.com/office/drawing/2014/main" id="{577AAE6D-FCB4-ECE9-3DB8-370798DBFAAD}"/>
              </a:ext>
            </a:extLst>
          </p:cNvPr>
          <p:cNvSpPr>
            <a:spLocks noGrp="1"/>
          </p:cNvSpPr>
          <p:nvPr>
            <p:ph type="sldNum" sz="quarter" idx="10"/>
          </p:nvPr>
        </p:nvSpPr>
        <p:spPr/>
        <p:txBody>
          <a:bodyPr/>
          <a:lstStyle/>
          <a:p>
            <a:fld id="{EB4B8DE2-A4E8-46E4-8BBF-D75455EFF32C}" type="slidenum">
              <a:rPr lang="en-US" smtClean="0"/>
              <a:pPr/>
              <a:t>27</a:t>
            </a:fld>
            <a:endParaRPr lang="en-US"/>
          </a:p>
        </p:txBody>
      </p:sp>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dirty="0">
                <a:latin typeface="+mn-lt"/>
              </a:rPr>
              <a:t>© 2023, Amazon Web Services, Inc. or its affiliates.</a:t>
            </a:r>
          </a:p>
        </p:txBody>
      </p:sp>
      <p:sp>
        <p:nvSpPr>
          <p:cNvPr id="7" name="Rectangle 6">
            <a:extLst>
              <a:ext uri="{FF2B5EF4-FFF2-40B4-BE49-F238E27FC236}">
                <a16:creationId xmlns:a16="http://schemas.microsoft.com/office/drawing/2014/main" id="{34D72B91-09F3-9A42-B66A-106F01CCE8B4}"/>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Virtual private cloud (VPC)</a:t>
            </a:r>
          </a:p>
        </p:txBody>
      </p:sp>
      <p:sp>
        <p:nvSpPr>
          <p:cNvPr id="8" name="Rectangle 7">
            <a:extLst>
              <a:ext uri="{FF2B5EF4-FFF2-40B4-BE49-F238E27FC236}">
                <a16:creationId xmlns:a16="http://schemas.microsoft.com/office/drawing/2014/main" id="{F5AD8509-7566-E946-9E5A-5557E62A6A29}"/>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98851"/>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1/5</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51632" y="3723399"/>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283292" y="37233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092141" y="2618865"/>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036828" y="3723399"/>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15623" y="3723399"/>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83292" y="2618865"/>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147454" y="2618865"/>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4215623" y="2618865"/>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043782" y="2618865"/>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10036828" y="2618865"/>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147454" y="3723399"/>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83292"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83292" y="1512745"/>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a:solidFill>
                  <a:schemeClr val="accent3"/>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spTree>
    <p:extLst>
      <p:ext uri="{BB962C8B-B14F-4D97-AF65-F5344CB8AC3E}">
        <p14:creationId xmlns:p14="http://schemas.microsoft.com/office/powerpoint/2010/main" val="178110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a:t>Create a Custom Group for a Service</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98377"/>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a:t>Select a group with the category color where you find your service to start creating your custom group. </a:t>
            </a:r>
            <a:r>
              <a:rPr lang="en-US" altLang="en-US" sz="1800" b="1"/>
              <a:t>All groups are fully editable.</a:t>
            </a:r>
          </a:p>
        </p:txBody>
      </p:sp>
      <p:sp>
        <p:nvSpPr>
          <p:cNvPr id="14" name="Rectangle 13">
            <a:extLst>
              <a:ext uri="{FF2B5EF4-FFF2-40B4-BE49-F238E27FC236}">
                <a16:creationId xmlns:a16="http://schemas.microsoft.com/office/drawing/2014/main" id="{CAEA28F1-CCA1-C646-A817-FA82DD736421}"/>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788621"/>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248794" y="1991999"/>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3788621"/>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298540" y="3791479"/>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199049" y="1991999"/>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1" y="1994762"/>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48284" y="1991999"/>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p:txBody>
      </p:sp>
      <p:sp>
        <p:nvSpPr>
          <p:cNvPr id="38" name="TextBox 37">
            <a:extLst>
              <a:ext uri="{FF2B5EF4-FFF2-40B4-BE49-F238E27FC236}">
                <a16:creationId xmlns:a16="http://schemas.microsoft.com/office/drawing/2014/main" id="{52E74E76-03E0-A246-8105-0A1B5EE89A47}"/>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a:t>Download the asset package.</a:t>
            </a:r>
            <a:br>
              <a:rPr lang="en-US" altLang="en-US" sz="1100"/>
            </a:br>
            <a:r>
              <a:rPr lang="en-US" altLang="en-US" sz="1100"/>
              <a:t>Go to the </a:t>
            </a:r>
            <a:r>
              <a:rPr lang="en-US" altLang="en-US" sz="1100">
                <a:hlinkClick r:id="rId16"/>
              </a:rPr>
              <a:t>AWS Architecture Icons</a:t>
            </a:r>
            <a:r>
              <a:rPr lang="en-US" altLang="en-US" sz="110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a:t>Begin customizing. </a:t>
            </a:r>
            <a:br>
              <a:rPr lang="en-US" altLang="en-US" sz="1100" b="1"/>
            </a:br>
            <a:r>
              <a:rPr lang="en-US" altLang="en-US" sz="1100"/>
              <a:t>In your chosen group, select the square icon and choose </a:t>
            </a:r>
            <a:r>
              <a:rPr lang="en-US" altLang="en-US" sz="1100" b="1"/>
              <a:t>Change Graphic &gt; From a File.</a:t>
            </a:r>
            <a:br>
              <a:rPr lang="en-US" altLang="en-US" sz="1100" b="1"/>
            </a:br>
            <a:br>
              <a:rPr lang="en-US" altLang="en-US" sz="1100" b="1"/>
            </a:br>
            <a:br>
              <a:rPr lang="en-US" altLang="en-US" sz="1100" b="1"/>
            </a:br>
            <a:br>
              <a:rPr lang="en-US" altLang="en-US" sz="1100" b="1"/>
            </a:br>
            <a:br>
              <a:rPr lang="en-US" altLang="en-US" sz="1100" b="1"/>
            </a:br>
            <a:endParaRPr lang="en-US" altLang="en-US" sz="1100" b="1"/>
          </a:p>
          <a:p>
            <a:pPr marL="182880" indent="-182880" eaLnBrk="1" hangingPunct="1">
              <a:lnSpc>
                <a:spcPct val="100000"/>
              </a:lnSpc>
              <a:buFont typeface="Calibri Light" panose="020F0302020204030204" pitchFamily="34" charset="0"/>
              <a:buAutoNum type="arabicPeriod"/>
            </a:pPr>
            <a:r>
              <a:rPr lang="en-US" altLang="en-US" sz="1100" b="1"/>
              <a:t>Find the service icon.</a:t>
            </a:r>
            <a:br>
              <a:rPr lang="en-US" altLang="en-US" sz="1100"/>
            </a:br>
            <a:r>
              <a:rPr lang="en-US" altLang="en-US" sz="1100">
                <a:solidFill>
                  <a:schemeClr val="tx1"/>
                </a:solidFill>
              </a:rPr>
              <a:t>Navigate to the architecture service icon </a:t>
            </a:r>
            <a:r>
              <a:rPr lang="en-US" altLang="en-US" sz="1100" b="1">
                <a:solidFill>
                  <a:schemeClr val="tx1"/>
                </a:solidFill>
              </a:rPr>
              <a:t>DELIVERABLES</a:t>
            </a:r>
            <a:r>
              <a:rPr lang="en-US" altLang="en-US" sz="1100">
                <a:solidFill>
                  <a:schemeClr val="tx1"/>
                </a:solidFill>
              </a:rPr>
              <a:t> folder in the asset package. </a:t>
            </a:r>
            <a:br>
              <a:rPr lang="en-US" altLang="en-US" sz="1100">
                <a:solidFill>
                  <a:schemeClr val="tx1"/>
                </a:solidFill>
              </a:rPr>
            </a:br>
            <a:r>
              <a:rPr lang="en-US" altLang="en-US" sz="1100">
                <a:solidFill>
                  <a:schemeClr val="tx1"/>
                </a:solidFill>
              </a:rPr>
              <a:t>Then find the appropriate </a:t>
            </a:r>
            <a:r>
              <a:rPr lang="en-US" altLang="en-US" sz="1100" b="1">
                <a:solidFill>
                  <a:schemeClr val="tx1"/>
                </a:solidFill>
              </a:rPr>
              <a:t>category</a:t>
            </a:r>
            <a:r>
              <a:rPr lang="en-US" altLang="en-US" sz="1100">
                <a:solidFill>
                  <a:schemeClr val="tx1"/>
                </a:solidFill>
              </a:rPr>
              <a:t> folder where </a:t>
            </a:r>
            <a:br>
              <a:rPr lang="en-US" altLang="en-US" sz="1100">
                <a:solidFill>
                  <a:schemeClr val="tx1"/>
                </a:solidFill>
              </a:rPr>
            </a:br>
            <a:r>
              <a:rPr lang="en-US" altLang="en-US" sz="1100">
                <a:solidFill>
                  <a:schemeClr val="tx1"/>
                </a:solidFill>
              </a:rPr>
              <a:t>the service appears.</a:t>
            </a:r>
          </a:p>
          <a:p>
            <a:pPr marL="182880" indent="-182880" eaLnBrk="1" hangingPunct="1">
              <a:lnSpc>
                <a:spcPct val="100000"/>
              </a:lnSpc>
              <a:buFont typeface="Calibri Light" panose="020F0302020204030204" pitchFamily="34" charset="0"/>
              <a:buAutoNum type="arabicPeriod"/>
            </a:pPr>
            <a:r>
              <a:rPr lang="en-US" altLang="en-US" sz="1100" b="1"/>
              <a:t>Insert the service icon.</a:t>
            </a:r>
            <a:br>
              <a:rPr lang="en-US" altLang="en-US" sz="1100"/>
            </a:br>
            <a:r>
              <a:rPr lang="en-US" altLang="en-US" sz="1100"/>
              <a:t>In the </a:t>
            </a:r>
            <a:r>
              <a:rPr lang="en-US" altLang="en-US" sz="1100" b="1"/>
              <a:t>Arch_32</a:t>
            </a:r>
            <a:r>
              <a:rPr lang="en-US" altLang="en-US" sz="1100"/>
              <a:t> folder, select the architecture service icon </a:t>
            </a:r>
            <a:r>
              <a:rPr lang="en-US" altLang="en-US" sz="1100" b="1"/>
              <a:t>SVG</a:t>
            </a:r>
            <a:r>
              <a:rPr lang="en-US" altLang="en-US" sz="1100"/>
              <a:t> file, then click </a:t>
            </a:r>
            <a:r>
              <a:rPr lang="en-US" altLang="en-US" sz="1100" b="1"/>
              <a:t>Insert</a:t>
            </a:r>
            <a:r>
              <a:rPr lang="en-US" altLang="en-US" sz="1100"/>
              <a:t>. </a:t>
            </a:r>
            <a:r>
              <a:rPr lang="en-US" altLang="en-US" sz="1100" b="1"/>
              <a:t>Do not</a:t>
            </a:r>
            <a:r>
              <a:rPr lang="en-US" altLang="en-US" sz="1100"/>
              <a:t> choose a PNG file, image quality will be degraded.</a:t>
            </a:r>
          </a:p>
        </p:txBody>
      </p:sp>
      <p:pic>
        <p:nvPicPr>
          <p:cNvPr id="8" name="Picture 7">
            <a:extLst>
              <a:ext uri="{FF2B5EF4-FFF2-40B4-BE49-F238E27FC236}">
                <a16:creationId xmlns:a16="http://schemas.microsoft.com/office/drawing/2014/main" id="{A0FEF3C8-F33E-78AC-9312-7EDCE37A4A61}"/>
              </a:ext>
            </a:extLst>
          </p:cNvPr>
          <p:cNvPicPr>
            <a:picLocks noChangeAspect="1"/>
          </p:cNvPicPr>
          <p:nvPr/>
        </p:nvPicPr>
        <p:blipFill>
          <a:blip r:embed="rId17"/>
          <a:stretch>
            <a:fillRect/>
          </a:stretch>
        </p:blipFill>
        <p:spPr>
          <a:xfrm>
            <a:off x="8372867" y="3227177"/>
            <a:ext cx="1392236" cy="737821"/>
          </a:xfrm>
          <a:prstGeom prst="rect">
            <a:avLst/>
          </a:prstGeom>
        </p:spPr>
      </p:pic>
      <p:pic>
        <p:nvPicPr>
          <p:cNvPr id="9" name="Picture 8">
            <a:extLst>
              <a:ext uri="{FF2B5EF4-FFF2-40B4-BE49-F238E27FC236}">
                <a16:creationId xmlns:a16="http://schemas.microsoft.com/office/drawing/2014/main" id="{EB2BD98B-8D25-B753-D62B-1F1A55D1C162}"/>
              </a:ext>
            </a:extLst>
          </p:cNvPr>
          <p:cNvPicPr>
            <a:picLocks noChangeAspect="1"/>
          </p:cNvPicPr>
          <p:nvPr/>
        </p:nvPicPr>
        <p:blipFill>
          <a:blip r:embed="rId18"/>
          <a:stretch>
            <a:fillRect/>
          </a:stretch>
        </p:blipFill>
        <p:spPr>
          <a:xfrm>
            <a:off x="9012170" y="3204381"/>
            <a:ext cx="2622685" cy="821422"/>
          </a:xfrm>
          <a:prstGeom prst="rect">
            <a:avLst/>
          </a:prstGeom>
        </p:spPr>
      </p:pic>
      <p:sp>
        <p:nvSpPr>
          <p:cNvPr id="4" name="Slide Number Placeholder 3">
            <a:extLst>
              <a:ext uri="{FF2B5EF4-FFF2-40B4-BE49-F238E27FC236}">
                <a16:creationId xmlns:a16="http://schemas.microsoft.com/office/drawing/2014/main" id="{27B60881-D0D4-F73E-C57D-8509241B4F6D}"/>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70933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a:t>Arrows</a:t>
            </a:r>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98377"/>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3/5</a:t>
            </a:r>
          </a:p>
        </p:txBody>
      </p:sp>
      <p:cxnSp>
        <p:nvCxnSpPr>
          <p:cNvPr id="3" name="Straight Arrow Connector 2">
            <a:extLst>
              <a:ext uri="{FF2B5EF4-FFF2-40B4-BE49-F238E27FC236}">
                <a16:creationId xmlns:a16="http://schemas.microsoft.com/office/drawing/2014/main" id="{438BB410-EB8B-4ED7-6C12-2B2A12583BEB}"/>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CD2BD46-9731-8740-7016-A09141D64216}"/>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EB11856-BF96-B4C7-24E8-D3E524E2215F}"/>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BF21A3F-E859-B8A9-F35A-FB788EF9754A}"/>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F9E79C4-FB68-F8D6-CD0C-E2648CF71EC1}"/>
              </a:ext>
            </a:extLst>
          </p:cNvPr>
          <p:cNvCxnSpPr>
            <a:cxnSpLocks/>
          </p:cNvCxnSpPr>
          <p:nvPr/>
        </p:nvCxnSpPr>
        <p:spPr>
          <a:xfrm>
            <a:off x="6226108" y="1784350"/>
            <a:ext cx="1636712" cy="184150"/>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AF0755F-D469-DC31-9AA3-9B28464FFA70}"/>
              </a:ext>
            </a:extLst>
          </p:cNvPr>
          <p:cNvCxnSpPr>
            <a:cxnSpLocks/>
          </p:cNvCxnSpPr>
          <p:nvPr/>
        </p:nvCxnSpPr>
        <p:spPr>
          <a:xfrm flipV="1">
            <a:off x="6226108" y="2162175"/>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D2A977D8-2846-AABB-EC14-3BEF28A71E6A}"/>
              </a:ext>
            </a:extLst>
          </p:cNvPr>
          <p:cNvCxnSpPr>
            <a:cxnSpLocks/>
          </p:cNvCxnSpPr>
          <p:nvPr/>
        </p:nvCxnSpPr>
        <p:spPr>
          <a:xfrm>
            <a:off x="6226108" y="2530475"/>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7F65739-144A-A7C5-D09F-73865E8EBDCC}"/>
              </a:ext>
            </a:extLst>
          </p:cNvPr>
          <p:cNvCxnSpPr>
            <a:cxnSpLocks/>
          </p:cNvCxnSpPr>
          <p:nvPr/>
        </p:nvCxnSpPr>
        <p:spPr>
          <a:xfrm flipV="1">
            <a:off x="6226108" y="287813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7C8B6DC-B6FF-D9B0-E126-93F3B341278E}"/>
              </a:ext>
            </a:extLst>
          </p:cNvPr>
          <p:cNvCxnSpPr/>
          <p:nvPr/>
        </p:nvCxnSpPr>
        <p:spPr>
          <a:xfrm rot="16200000">
            <a:off x="1169988" y="4368800"/>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FEF710-4D1A-F972-427F-BBFD127B1F8D}"/>
              </a:ext>
            </a:extLst>
          </p:cNvPr>
          <p:cNvCxnSpPr/>
          <p:nvPr/>
        </p:nvCxnSpPr>
        <p:spPr>
          <a:xfrm rot="16200000">
            <a:off x="1385888" y="4368800"/>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5DA113E-04FE-9EB1-8AB5-33E931C16F03}"/>
              </a:ext>
            </a:extLst>
          </p:cNvPr>
          <p:cNvCxnSpPr/>
          <p:nvPr/>
        </p:nvCxnSpPr>
        <p:spPr>
          <a:xfrm rot="16200000">
            <a:off x="981075" y="43688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0AE0E74-2C97-B75E-09FC-E6E09191A150}"/>
              </a:ext>
            </a:extLst>
          </p:cNvPr>
          <p:cNvCxnSpPr/>
          <p:nvPr/>
        </p:nvCxnSpPr>
        <p:spPr>
          <a:xfrm rot="16200000">
            <a:off x="777875" y="43688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E65FAEF0-C423-2AD1-F258-0AA02AA8134C}"/>
              </a:ext>
            </a:extLst>
          </p:cNvPr>
          <p:cNvCxnSpPr>
            <a:cxnSpLocks/>
          </p:cNvCxnSpPr>
          <p:nvPr/>
        </p:nvCxnSpPr>
        <p:spPr>
          <a:xfrm rot="5400000">
            <a:off x="5535546" y="4281487"/>
            <a:ext cx="1636712" cy="182563"/>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9A22493-6BD7-0926-68CB-BD884E18F6B7}"/>
              </a:ext>
            </a:extLst>
          </p:cNvPr>
          <p:cNvCxnSpPr>
            <a:cxnSpLocks/>
          </p:cNvCxnSpPr>
          <p:nvPr/>
        </p:nvCxnSpPr>
        <p:spPr>
          <a:xfrm rot="5400000" flipV="1">
            <a:off x="5922896" y="4281487"/>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FE2F95-E624-83B5-2D93-7A0278BA4541}"/>
              </a:ext>
            </a:extLst>
          </p:cNvPr>
          <p:cNvCxnSpPr>
            <a:cxnSpLocks/>
          </p:cNvCxnSpPr>
          <p:nvPr/>
        </p:nvCxnSpPr>
        <p:spPr>
          <a:xfrm rot="5400000">
            <a:off x="6653939" y="4280694"/>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12418875-F3EE-1B31-EF11-46601F4B7C94}"/>
              </a:ext>
            </a:extLst>
          </p:cNvPr>
          <p:cNvCxnSpPr>
            <a:cxnSpLocks/>
          </p:cNvCxnSpPr>
          <p:nvPr/>
        </p:nvCxnSpPr>
        <p:spPr>
          <a:xfrm rot="5400000" flipV="1">
            <a:off x="6346758" y="428148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695CB42-0C94-4B47-D14F-E11F83F81D1B}"/>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1" name="Freeform 60">
            <a:extLst>
              <a:ext uri="{FF2B5EF4-FFF2-40B4-BE49-F238E27FC236}">
                <a16:creationId xmlns:a16="http://schemas.microsoft.com/office/drawing/2014/main" id="{4D4986D9-312E-137B-7D6B-327FCC4DF435}"/>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2" name="Freeform 61">
            <a:extLst>
              <a:ext uri="{FF2B5EF4-FFF2-40B4-BE49-F238E27FC236}">
                <a16:creationId xmlns:a16="http://schemas.microsoft.com/office/drawing/2014/main" id="{89AA09AA-5A40-27C8-7615-106B35B22E37}"/>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3" name="Freeform 62">
            <a:extLst>
              <a:ext uri="{FF2B5EF4-FFF2-40B4-BE49-F238E27FC236}">
                <a16:creationId xmlns:a16="http://schemas.microsoft.com/office/drawing/2014/main" id="{E7748140-EF06-EDEE-D333-55E394F740AD}"/>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3488" name="Straight Arrow Connector 63487">
            <a:extLst>
              <a:ext uri="{FF2B5EF4-FFF2-40B4-BE49-F238E27FC236}">
                <a16:creationId xmlns:a16="http://schemas.microsoft.com/office/drawing/2014/main" id="{0AF6C4C8-4F39-7711-6E27-92257F2E8E88}"/>
              </a:ext>
            </a:extLst>
          </p:cNvPr>
          <p:cNvCxnSpPr/>
          <p:nvPr/>
        </p:nvCxnSpPr>
        <p:spPr>
          <a:xfrm rot="18900000" flipH="1">
            <a:off x="8293976" y="4456988"/>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2" name="Straight Arrow Connector 63491">
            <a:extLst>
              <a:ext uri="{FF2B5EF4-FFF2-40B4-BE49-F238E27FC236}">
                <a16:creationId xmlns:a16="http://schemas.microsoft.com/office/drawing/2014/main" id="{31B006D5-E221-2E5D-894F-74226EC62987}"/>
              </a:ext>
            </a:extLst>
          </p:cNvPr>
          <p:cNvCxnSpPr/>
          <p:nvPr/>
        </p:nvCxnSpPr>
        <p:spPr>
          <a:xfrm rot="18900000" flipH="1">
            <a:off x="8446640" y="460965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3" name="Straight Arrow Connector 63492">
            <a:extLst>
              <a:ext uri="{FF2B5EF4-FFF2-40B4-BE49-F238E27FC236}">
                <a16:creationId xmlns:a16="http://schemas.microsoft.com/office/drawing/2014/main" id="{B492DDB2-7F66-194E-3E5A-5121C6D46582}"/>
              </a:ext>
            </a:extLst>
          </p:cNvPr>
          <p:cNvCxnSpPr>
            <a:cxnSpLocks/>
          </p:cNvCxnSpPr>
          <p:nvPr/>
        </p:nvCxnSpPr>
        <p:spPr>
          <a:xfrm rot="18900000" flipH="1">
            <a:off x="8160394" y="4323407"/>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4" name="Straight Arrow Connector 63493">
            <a:extLst>
              <a:ext uri="{FF2B5EF4-FFF2-40B4-BE49-F238E27FC236}">
                <a16:creationId xmlns:a16="http://schemas.microsoft.com/office/drawing/2014/main" id="{21EAE417-A085-F338-7DC7-5DFF25ACCF76}"/>
              </a:ext>
            </a:extLst>
          </p:cNvPr>
          <p:cNvCxnSpPr/>
          <p:nvPr/>
        </p:nvCxnSpPr>
        <p:spPr>
          <a:xfrm rot="18900000" flipH="1">
            <a:off x="8016710" y="4179722"/>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5" name="Straight Arrow Connector 63494">
            <a:extLst>
              <a:ext uri="{FF2B5EF4-FFF2-40B4-BE49-F238E27FC236}">
                <a16:creationId xmlns:a16="http://schemas.microsoft.com/office/drawing/2014/main" id="{1B100AE9-3C37-FDDB-BDD2-597F26ED61C1}"/>
              </a:ext>
            </a:extLst>
          </p:cNvPr>
          <p:cNvCxnSpPr>
            <a:cxnSpLocks/>
          </p:cNvCxnSpPr>
          <p:nvPr/>
        </p:nvCxnSpPr>
        <p:spPr>
          <a:xfrm rot="2700000">
            <a:off x="9825234" y="4456986"/>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6" name="Straight Arrow Connector 63495">
            <a:extLst>
              <a:ext uri="{FF2B5EF4-FFF2-40B4-BE49-F238E27FC236}">
                <a16:creationId xmlns:a16="http://schemas.microsoft.com/office/drawing/2014/main" id="{2F63E818-7EF5-62B9-A39B-DE58E1391CCD}"/>
              </a:ext>
            </a:extLst>
          </p:cNvPr>
          <p:cNvCxnSpPr>
            <a:cxnSpLocks/>
          </p:cNvCxnSpPr>
          <p:nvPr/>
        </p:nvCxnSpPr>
        <p:spPr>
          <a:xfrm rot="2700000">
            <a:off x="9672570" y="4609651"/>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7" name="Straight Arrow Connector 63496">
            <a:extLst>
              <a:ext uri="{FF2B5EF4-FFF2-40B4-BE49-F238E27FC236}">
                <a16:creationId xmlns:a16="http://schemas.microsoft.com/office/drawing/2014/main" id="{25561B0C-ACB9-428B-710F-C256B4281764}"/>
              </a:ext>
            </a:extLst>
          </p:cNvPr>
          <p:cNvCxnSpPr>
            <a:cxnSpLocks/>
          </p:cNvCxnSpPr>
          <p:nvPr/>
        </p:nvCxnSpPr>
        <p:spPr>
          <a:xfrm rot="2700000">
            <a:off x="9958816" y="4323405"/>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8" name="Straight Arrow Connector 63497">
            <a:extLst>
              <a:ext uri="{FF2B5EF4-FFF2-40B4-BE49-F238E27FC236}">
                <a16:creationId xmlns:a16="http://schemas.microsoft.com/office/drawing/2014/main" id="{2D88E94B-52DE-F07C-50C6-AB9CF95ECFBD}"/>
              </a:ext>
            </a:extLst>
          </p:cNvPr>
          <p:cNvCxnSpPr>
            <a:cxnSpLocks/>
          </p:cNvCxnSpPr>
          <p:nvPr/>
        </p:nvCxnSpPr>
        <p:spPr>
          <a:xfrm rot="2700000">
            <a:off x="10102500" y="417972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C3D1C4D3-B838-E754-0C58-323E5CD677D0}"/>
              </a:ext>
            </a:extLst>
          </p:cNvPr>
          <p:cNvSpPr>
            <a:spLocks noGrp="1"/>
          </p:cNvSpPr>
          <p:nvPr>
            <p:ph type="sldNum" sz="quarter" idx="10"/>
          </p:nvPr>
        </p:nvSpPr>
        <p:spPr/>
        <p:txBody>
          <a:bodyPr/>
          <a:lstStyle/>
          <a:p>
            <a:fld id="{EB4B8DE2-A4E8-46E4-8BBF-D75455EFF32C}" type="slidenum">
              <a:rPr lang="en-US" smtClean="0"/>
              <a:pPr/>
              <a:t>29</a:t>
            </a:fld>
            <a:endParaRPr lang="en-US"/>
          </a:p>
        </p:txBody>
      </p:sp>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grpSp>
        <p:nvGrpSpPr>
          <p:cNvPr id="21" name="Group 20">
            <a:extLst>
              <a:ext uri="{FF2B5EF4-FFF2-40B4-BE49-F238E27FC236}">
                <a16:creationId xmlns:a16="http://schemas.microsoft.com/office/drawing/2014/main" id="{3D31047E-7DC0-5DC2-3AF0-33949925F426}"/>
              </a:ext>
            </a:extLst>
          </p:cNvPr>
          <p:cNvGrpSpPr>
            <a:grpSpLocks/>
          </p:cNvGrpSpPr>
          <p:nvPr/>
        </p:nvGrpSpPr>
        <p:grpSpPr bwMode="auto">
          <a:xfrm>
            <a:off x="3686054" y="1802564"/>
            <a:ext cx="1484312" cy="331787"/>
            <a:chOff x="2684662" y="1051134"/>
            <a:chExt cx="1483636" cy="331243"/>
          </a:xfrm>
        </p:grpSpPr>
        <p:sp>
          <p:nvSpPr>
            <p:cNvPr id="22" name="Freeform 21">
              <a:extLst>
                <a:ext uri="{FF2B5EF4-FFF2-40B4-BE49-F238E27FC236}">
                  <a16:creationId xmlns:a16="http://schemas.microsoft.com/office/drawing/2014/main" id="{850FA019-290D-9670-9445-5089C71A684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4" name="Straight Arrow Connector 23">
              <a:extLst>
                <a:ext uri="{FF2B5EF4-FFF2-40B4-BE49-F238E27FC236}">
                  <a16:creationId xmlns:a16="http://schemas.microsoft.com/office/drawing/2014/main" id="{48848264-83CA-EF2E-295C-B6A20E77F71E}"/>
                </a:ext>
              </a:extLst>
            </p:cNvPr>
            <p:cNvCxnSpPr>
              <a:cxnSpLocks/>
            </p:cNvCxnSpPr>
            <p:nvPr/>
          </p:nvCxnSpPr>
          <p:spPr>
            <a:xfrm>
              <a:off x="3595472" y="1215963"/>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25" name="Group 23">
            <a:extLst>
              <a:ext uri="{FF2B5EF4-FFF2-40B4-BE49-F238E27FC236}">
                <a16:creationId xmlns:a16="http://schemas.microsoft.com/office/drawing/2014/main" id="{BC9B8954-63BA-8BDC-4927-EE2879747F6E}"/>
              </a:ext>
            </a:extLst>
          </p:cNvPr>
          <p:cNvGrpSpPr>
            <a:grpSpLocks/>
          </p:cNvGrpSpPr>
          <p:nvPr/>
        </p:nvGrpSpPr>
        <p:grpSpPr bwMode="auto">
          <a:xfrm>
            <a:off x="3676529" y="2320089"/>
            <a:ext cx="1487487" cy="330200"/>
            <a:chOff x="2674471" y="1567527"/>
            <a:chExt cx="1488360" cy="331243"/>
          </a:xfrm>
        </p:grpSpPr>
        <p:sp>
          <p:nvSpPr>
            <p:cNvPr id="27" name="Freeform 26">
              <a:extLst>
                <a:ext uri="{FF2B5EF4-FFF2-40B4-BE49-F238E27FC236}">
                  <a16:creationId xmlns:a16="http://schemas.microsoft.com/office/drawing/2014/main" id="{1D27915C-A39C-72EB-D19A-0579E441184D}"/>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D55A5046-C58E-E965-A22D-A112112C09F1}"/>
                </a:ext>
              </a:extLst>
            </p:cNvPr>
            <p:cNvCxnSpPr>
              <a:cxnSpLocks/>
            </p:cNvCxnSpPr>
            <p:nvPr/>
          </p:nvCxnSpPr>
          <p:spPr>
            <a:xfrm>
              <a:off x="2674471" y="1729199"/>
              <a:ext cx="573423"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0" name="Group 26">
            <a:extLst>
              <a:ext uri="{FF2B5EF4-FFF2-40B4-BE49-F238E27FC236}">
                <a16:creationId xmlns:a16="http://schemas.microsoft.com/office/drawing/2014/main" id="{31CDD3C2-D775-C083-66ED-3988C8B7762A}"/>
              </a:ext>
            </a:extLst>
          </p:cNvPr>
          <p:cNvGrpSpPr>
            <a:grpSpLocks/>
          </p:cNvGrpSpPr>
          <p:nvPr/>
        </p:nvGrpSpPr>
        <p:grpSpPr bwMode="auto">
          <a:xfrm rot="5400000">
            <a:off x="3347917" y="4147301"/>
            <a:ext cx="1484312" cy="331787"/>
            <a:chOff x="2684662" y="1051134"/>
            <a:chExt cx="1483636" cy="331243"/>
          </a:xfrm>
        </p:grpSpPr>
        <p:sp>
          <p:nvSpPr>
            <p:cNvPr id="31" name="Freeform 30">
              <a:extLst>
                <a:ext uri="{FF2B5EF4-FFF2-40B4-BE49-F238E27FC236}">
                  <a16:creationId xmlns:a16="http://schemas.microsoft.com/office/drawing/2014/main" id="{8A0B6388-5CEB-F72D-F3A8-7D0BA254C975}"/>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Arrow Connector 32">
              <a:extLst>
                <a:ext uri="{FF2B5EF4-FFF2-40B4-BE49-F238E27FC236}">
                  <a16:creationId xmlns:a16="http://schemas.microsoft.com/office/drawing/2014/main" id="{DE6B761E-EFED-A6AE-D08F-6045ED12695D}"/>
                </a:ext>
              </a:extLst>
            </p:cNvPr>
            <p:cNvCxnSpPr>
              <a:cxnSpLocks/>
            </p:cNvCxnSpPr>
            <p:nvPr/>
          </p:nvCxnSpPr>
          <p:spPr>
            <a:xfrm>
              <a:off x="3595473" y="1212795"/>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34" name="Group 29">
            <a:extLst>
              <a:ext uri="{FF2B5EF4-FFF2-40B4-BE49-F238E27FC236}">
                <a16:creationId xmlns:a16="http://schemas.microsoft.com/office/drawing/2014/main" id="{2C192BEC-7C24-DEB2-56B1-0A5934FA0073}"/>
              </a:ext>
            </a:extLst>
          </p:cNvPr>
          <p:cNvGrpSpPr>
            <a:grpSpLocks/>
          </p:cNvGrpSpPr>
          <p:nvPr/>
        </p:nvGrpSpPr>
        <p:grpSpPr bwMode="auto">
          <a:xfrm rot="-5400000">
            <a:off x="4029747" y="4141745"/>
            <a:ext cx="1489076" cy="331788"/>
            <a:chOff x="2677644" y="1567527"/>
            <a:chExt cx="1488361" cy="331243"/>
          </a:xfrm>
        </p:grpSpPr>
        <p:sp>
          <p:nvSpPr>
            <p:cNvPr id="35" name="Freeform 34">
              <a:extLst>
                <a:ext uri="{FF2B5EF4-FFF2-40B4-BE49-F238E27FC236}">
                  <a16:creationId xmlns:a16="http://schemas.microsoft.com/office/drawing/2014/main" id="{A0A9EFB7-95F5-0F1D-F98A-D4404A0D1AC9}"/>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6" name="Straight Arrow Connector 35">
              <a:extLst>
                <a:ext uri="{FF2B5EF4-FFF2-40B4-BE49-F238E27FC236}">
                  <a16:creationId xmlns:a16="http://schemas.microsoft.com/office/drawing/2014/main" id="{A3FE09C2-F266-4679-B4F8-F137CF2332BB}"/>
                </a:ext>
              </a:extLst>
            </p:cNvPr>
            <p:cNvCxnSpPr>
              <a:cxnSpLocks/>
            </p:cNvCxnSpPr>
            <p:nvPr/>
          </p:nvCxnSpPr>
          <p:spPr>
            <a:xfrm>
              <a:off x="2677644" y="1730011"/>
              <a:ext cx="572812"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36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16-2023.04.28</a:t>
            </a:r>
            <a:r>
              <a:rPr lang="en-US" altLang="en-US" dirty="0"/>
              <a:t>: What’s New?</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a:xfrm>
            <a:off x="241300" y="2273300"/>
            <a:ext cx="3797300" cy="4016200"/>
          </a:xfrm>
        </p:spPr>
        <p:txBody>
          <a:bodyPr/>
          <a:lstStyle/>
          <a:p>
            <a:pPr>
              <a:spcBef>
                <a:spcPts val="2400"/>
              </a:spcBef>
            </a:pPr>
            <a:r>
              <a:rPr lang="en-US" sz="1200" b="1" dirty="0"/>
              <a:t>Guidelines</a:t>
            </a:r>
            <a:endParaRPr lang="en-US" sz="1200" i="1" dirty="0"/>
          </a:p>
          <a:p>
            <a:r>
              <a:rPr lang="en-US" sz="1200" dirty="0">
                <a:effectLst/>
              </a:rPr>
              <a:t>Guidance has been added for classroom projection use case (slide 15)</a:t>
            </a:r>
            <a:endParaRPr lang="en-US" sz="1200" b="1" dirty="0"/>
          </a:p>
          <a:p>
            <a:r>
              <a:rPr lang="en-US" sz="1200" dirty="0">
                <a:effectLst/>
              </a:rPr>
              <a:t>Guidance for icon labels has been updated (slide 19)</a:t>
            </a:r>
          </a:p>
          <a:p>
            <a:pPr>
              <a:spcBef>
                <a:spcPts val="2400"/>
              </a:spcBef>
            </a:pPr>
            <a:r>
              <a:rPr lang="en-US" sz="1200" b="1" dirty="0"/>
              <a:t>General Resources</a:t>
            </a:r>
            <a:endParaRPr lang="en-US" sz="1200" dirty="0"/>
          </a:p>
          <a:p>
            <a:r>
              <a:rPr lang="en-US" sz="1200" dirty="0"/>
              <a:t>Updated groups (bolder line, new colors) </a:t>
            </a:r>
            <a:br>
              <a:rPr lang="en-US" sz="1200" dirty="0"/>
            </a:br>
            <a:r>
              <a:rPr lang="en-US" sz="1200" dirty="0"/>
              <a:t>(slides 27-28)</a:t>
            </a:r>
          </a:p>
          <a:p>
            <a:r>
              <a:rPr lang="en-US" sz="1200" dirty="0"/>
              <a:t>Updated arrows (bolder line, black) (slide 29) </a:t>
            </a:r>
          </a:p>
          <a:p>
            <a:pPr>
              <a:spcBef>
                <a:spcPts val="2400"/>
              </a:spcBef>
            </a:pPr>
            <a:r>
              <a:rPr lang="en-US" sz="1200" b="1" dirty="0"/>
              <a:t>General Icons</a:t>
            </a:r>
            <a:endParaRPr lang="en-US" sz="1200" dirty="0"/>
          </a:p>
          <a:p>
            <a:r>
              <a:rPr lang="en-US" sz="1200" dirty="0"/>
              <a:t>Cold storage / Resource Icon (slide 30)</a:t>
            </a:r>
          </a:p>
          <a:p>
            <a:r>
              <a:rPr lang="en-US" sz="1200" dirty="0"/>
              <a:t>Data stream / Resource Icon (slide 30)</a:t>
            </a:r>
          </a:p>
          <a:p>
            <a:r>
              <a:rPr lang="en-US" sz="1200" dirty="0"/>
              <a:t>Credentials / Resource Icon (slide 30)</a:t>
            </a:r>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a:xfrm>
            <a:off x="4294188" y="2273300"/>
            <a:ext cx="3797300" cy="4016200"/>
          </a:xfrm>
        </p:spPr>
        <p:txBody>
          <a:bodyPr/>
          <a:lstStyle/>
          <a:p>
            <a:pPr>
              <a:spcBef>
                <a:spcPts val="2400"/>
              </a:spcBef>
            </a:pPr>
            <a:r>
              <a:rPr lang="en-US" sz="1200" b="1" dirty="0"/>
              <a:t>General Icons </a:t>
            </a:r>
            <a:r>
              <a:rPr lang="en-US" sz="1200" i="1" dirty="0"/>
              <a:t>cont.</a:t>
            </a:r>
            <a:endParaRPr lang="en-US" sz="1200" dirty="0"/>
          </a:p>
          <a:p>
            <a:r>
              <a:rPr lang="en-US" sz="1200" dirty="0"/>
              <a:t>Authenticated user / Resource Icon (slide 30)</a:t>
            </a:r>
          </a:p>
          <a:p>
            <a:r>
              <a:rPr lang="en-US" sz="1200" dirty="0"/>
              <a:t>Programming language / Resource Icon (slide 31)</a:t>
            </a:r>
          </a:p>
          <a:p>
            <a:r>
              <a:rPr lang="en-US" sz="1200" dirty="0"/>
              <a:t>Logs / Resource Icon (slide 31)</a:t>
            </a:r>
          </a:p>
          <a:p>
            <a:r>
              <a:rPr lang="en-US" sz="1200" dirty="0"/>
              <a:t>JSON script / Resource Icon (slide 31)</a:t>
            </a:r>
          </a:p>
          <a:p>
            <a:r>
              <a:rPr lang="en-US" sz="1200" dirty="0"/>
              <a:t>Data table / Resource Icon (slide 31)</a:t>
            </a:r>
          </a:p>
          <a:p>
            <a:r>
              <a:rPr lang="en-US" sz="1200" dirty="0"/>
              <a:t>Metrics, Data visualization / Resource Icon (slide 31)</a:t>
            </a:r>
          </a:p>
          <a:p>
            <a:r>
              <a:rPr lang="en-US" sz="1200" dirty="0"/>
              <a:t>Recover / Resource Icon (slide 31)</a:t>
            </a:r>
          </a:p>
          <a:p>
            <a:pPr>
              <a:spcBef>
                <a:spcPts val="2000"/>
              </a:spcBef>
            </a:pPr>
            <a:r>
              <a:rPr lang="en-US" sz="1200" b="1" dirty="0"/>
              <a:t>Analytics</a:t>
            </a:r>
            <a:endParaRPr lang="en-US" sz="1200">
              <a:effectLst/>
            </a:endParaRPr>
          </a:p>
          <a:p>
            <a:r>
              <a:rPr lang="en-US" sz="1200">
                <a:effectLst/>
              </a:rPr>
              <a:t>OpenSearch Dashboards / Resource Icon (slide 35)</a:t>
            </a:r>
          </a:p>
          <a:p>
            <a:r>
              <a:rPr lang="en-US" sz="1200">
                <a:effectLst/>
              </a:rPr>
              <a:t>Traces / Resource Icon (slide 35)</a:t>
            </a:r>
          </a:p>
          <a:p>
            <a:r>
              <a:rPr lang="en-US" sz="1200">
                <a:effectLst/>
              </a:rPr>
              <a:t>Observability / Resource Icon (slide 35)</a:t>
            </a:r>
          </a:p>
          <a:p>
            <a:endParaRPr lang="en-US" sz="1200"/>
          </a:p>
        </p:txBody>
      </p:sp>
      <p:sp>
        <p:nvSpPr>
          <p:cNvPr id="5" name="Text Placeholder 4">
            <a:extLst>
              <a:ext uri="{FF2B5EF4-FFF2-40B4-BE49-F238E27FC236}">
                <a16:creationId xmlns:a16="http://schemas.microsoft.com/office/drawing/2014/main" id="{FD318097-A808-F8AE-6D36-FE3724628496}"/>
              </a:ext>
            </a:extLst>
          </p:cNvPr>
          <p:cNvSpPr>
            <a:spLocks noGrp="1"/>
          </p:cNvSpPr>
          <p:nvPr>
            <p:ph type="body" sz="quarter" idx="16"/>
          </p:nvPr>
        </p:nvSpPr>
        <p:spPr>
          <a:xfrm>
            <a:off x="8326438" y="2273300"/>
            <a:ext cx="3714671" cy="3584575"/>
          </a:xfrm>
        </p:spPr>
        <p:txBody>
          <a:bodyPr/>
          <a:lstStyle/>
          <a:p>
            <a:pPr>
              <a:spcBef>
                <a:spcPts val="2400"/>
              </a:spcBef>
            </a:pPr>
            <a:r>
              <a:rPr lang="en-US" sz="1200" b="1" dirty="0"/>
              <a:t>Compute</a:t>
            </a:r>
            <a:endParaRPr lang="en-US" sz="1200" dirty="0"/>
          </a:p>
          <a:p>
            <a:r>
              <a:rPr lang="en-US" sz="1200">
                <a:effectLst/>
              </a:rPr>
              <a:t>Amazon EC2 new guidance for instances (slide 54)</a:t>
            </a:r>
          </a:p>
          <a:p>
            <a:r>
              <a:rPr lang="en-US" sz="1200">
                <a:effectLst/>
              </a:rPr>
              <a:t>Amazon Lightsail for Research (slide 62)</a:t>
            </a:r>
          </a:p>
          <a:p>
            <a:pPr>
              <a:spcBef>
                <a:spcPts val="2400"/>
              </a:spcBef>
            </a:pPr>
            <a:r>
              <a:rPr lang="en-US" sz="1200" b="1" dirty="0"/>
              <a:t>Machine Learning</a:t>
            </a:r>
            <a:endParaRPr lang="en-US" sz="1200" dirty="0"/>
          </a:p>
          <a:p>
            <a:r>
              <a:rPr lang="en-US" sz="1200" dirty="0">
                <a:effectLst/>
              </a:rPr>
              <a:t>Geospacial ML / Updated Resource Icon (slide 99)</a:t>
            </a:r>
            <a:endParaRPr lang="en-US" sz="1200">
              <a:effectLst/>
            </a:endParaRPr>
          </a:p>
          <a:p>
            <a:pPr>
              <a:spcBef>
                <a:spcPts val="2400"/>
              </a:spcBef>
            </a:pPr>
            <a:r>
              <a:rPr lang="en-US" sz="1200" b="1" dirty="0"/>
              <a:t>Management &amp; Governance</a:t>
            </a:r>
            <a:endParaRPr lang="en-US" sz="1200" dirty="0"/>
          </a:p>
          <a:p>
            <a:r>
              <a:rPr lang="en-US" sz="1200" dirty="0"/>
              <a:t>AWS Health Dashboard (Successor to AWS Personal Health Dashboard) (slide 109)</a:t>
            </a:r>
          </a:p>
          <a:p>
            <a:r>
              <a:rPr lang="en-US" sz="1200" dirty="0"/>
              <a:t>AWS Telco Network Builder (slide 116)</a:t>
            </a:r>
          </a:p>
          <a:p>
            <a:endParaRPr lang="en-US" sz="1200" dirty="0"/>
          </a:p>
          <a:p>
            <a:endParaRPr lang="en-US" sz="1200"/>
          </a:p>
        </p:txBody>
      </p:sp>
      <p:sp>
        <p:nvSpPr>
          <p:cNvPr id="14" name="Slide Number Placeholder 13">
            <a:extLst>
              <a:ext uri="{FF2B5EF4-FFF2-40B4-BE49-F238E27FC236}">
                <a16:creationId xmlns:a16="http://schemas.microsoft.com/office/drawing/2014/main" id="{27B95E7A-B5FD-0E0F-5696-03140F6A197D}"/>
              </a:ext>
            </a:extLst>
          </p:cNvPr>
          <p:cNvSpPr>
            <a:spLocks noGrp="1"/>
          </p:cNvSpPr>
          <p:nvPr>
            <p:ph type="sldNum" sz="quarter" idx="19"/>
          </p:nvPr>
        </p:nvSpPr>
        <p:spPr/>
        <p:txBody>
          <a:bodyPr/>
          <a:lstStyle/>
          <a:p>
            <a:fld id="{EB4B8DE2-A4E8-46E4-8BBF-D75455EFF32C}" type="slidenum">
              <a:rPr lang="en-US" smtClean="0"/>
              <a:pPr/>
              <a:t>3</a:t>
            </a:fld>
            <a:endParaRPr lang="en-US"/>
          </a:p>
        </p:txBody>
      </p:sp>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516071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p:txBody>
          <a:bodyPr/>
          <a:lstStyle/>
          <a:p>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p:txBody>
          <a:bodyPr/>
          <a:lstStyle/>
          <a:p>
            <a:r>
              <a:rPr lang="en-US" altLang="en-US"/>
              <a:t>4/5</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mn-lt"/>
              </a:rPr>
              <a:t>© 2023, Amazon Web Services, Inc. or its affiliates.</a:t>
            </a: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Disk</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Firewall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681634"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Tape storage</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User</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SDK</a:t>
            </a:r>
          </a:p>
        </p:txBody>
      </p:sp>
      <p:sp>
        <p:nvSpPr>
          <p:cNvPr id="73" name="TextBox 38">
            <a:extLst>
              <a:ext uri="{FF2B5EF4-FFF2-40B4-BE49-F238E27FC236}">
                <a16:creationId xmlns:a16="http://schemas.microsoft.com/office/drawing/2014/main" id="{9B846B35-CC93-F79A-1C00-84E8BF6C85F3}"/>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a:t>
            </a:r>
          </a:p>
        </p:txBody>
      </p:sp>
      <p:pic>
        <p:nvPicPr>
          <p:cNvPr id="88" name="Graphic 10">
            <a:extLst>
              <a:ext uri="{FF2B5EF4-FFF2-40B4-BE49-F238E27FC236}">
                <a16:creationId xmlns:a16="http://schemas.microsoft.com/office/drawing/2014/main" id="{41B159A2-7FE3-2383-F734-16630BA9C1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27">
            <a:extLst>
              <a:ext uri="{FF2B5EF4-FFF2-40B4-BE49-F238E27FC236}">
                <a16:creationId xmlns:a16="http://schemas.microsoft.com/office/drawing/2014/main" id="{EA45A8DE-3489-EA8F-C7FA-9F0747AD0B71}"/>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Servers</a:t>
            </a:r>
          </a:p>
        </p:txBody>
      </p:sp>
      <p:pic>
        <p:nvPicPr>
          <p:cNvPr id="6" name="Graphic 23">
            <a:extLst>
              <a:ext uri="{FF2B5EF4-FFF2-40B4-BE49-F238E27FC236}">
                <a16:creationId xmlns:a16="http://schemas.microsoft.com/office/drawing/2014/main" id="{D53193FC-C037-8D56-1191-2A030718988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0">
            <a:extLst>
              <a:ext uri="{FF2B5EF4-FFF2-40B4-BE49-F238E27FC236}">
                <a16:creationId xmlns:a16="http://schemas.microsoft.com/office/drawing/2014/main" id="{A5DB56C0-D6F2-395B-2BA2-771ADD71591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Users</a:t>
            </a:r>
          </a:p>
        </p:txBody>
      </p:sp>
      <p:sp>
        <p:nvSpPr>
          <p:cNvPr id="10" name="TextBox 41">
            <a:extLst>
              <a:ext uri="{FF2B5EF4-FFF2-40B4-BE49-F238E27FC236}">
                <a16:creationId xmlns:a16="http://schemas.microsoft.com/office/drawing/2014/main" id="{0C314953-E7ED-4EA5-47C4-98529FDE3A1F}"/>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Toolkit</a:t>
            </a:r>
          </a:p>
        </p:txBody>
      </p:sp>
      <p:pic>
        <p:nvPicPr>
          <p:cNvPr id="12" name="Graphic 22">
            <a:extLst>
              <a:ext uri="{FF2B5EF4-FFF2-40B4-BE49-F238E27FC236}">
                <a16:creationId xmlns:a16="http://schemas.microsoft.com/office/drawing/2014/main" id="{1484BFBA-4E6A-40DE-26EC-E7B779EBD29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9">
            <a:extLst>
              <a:ext uri="{FF2B5EF4-FFF2-40B4-BE49-F238E27FC236}">
                <a16:creationId xmlns:a16="http://schemas.microsoft.com/office/drawing/2014/main" id="{C129A92E-7DE4-9397-468D-2003ECD69727}"/>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cs typeface="Arial" panose="020B0604020202020204" pitchFamily="34" charset="0"/>
              </a:rPr>
              <a:t>Authenticated user</a:t>
            </a:r>
          </a:p>
        </p:txBody>
      </p:sp>
      <p:pic>
        <p:nvPicPr>
          <p:cNvPr id="24" name="Graphic 11">
            <a:extLst>
              <a:ext uri="{FF2B5EF4-FFF2-40B4-BE49-F238E27FC236}">
                <a16:creationId xmlns:a16="http://schemas.microsoft.com/office/drawing/2014/main" id="{F21C354F-9411-131A-9907-AF2F40F5CA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8">
            <a:extLst>
              <a:ext uri="{FF2B5EF4-FFF2-40B4-BE49-F238E27FC236}">
                <a16:creationId xmlns:a16="http://schemas.microsoft.com/office/drawing/2014/main" id="{D2D748B4-ACC1-61D6-8588-38F1BF0731CF}"/>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Cold storage</a:t>
            </a:r>
          </a:p>
        </p:txBody>
      </p:sp>
      <p:pic>
        <p:nvPicPr>
          <p:cNvPr id="28" name="Graphic 21">
            <a:extLst>
              <a:ext uri="{FF2B5EF4-FFF2-40B4-BE49-F238E27FC236}">
                <a16:creationId xmlns:a16="http://schemas.microsoft.com/office/drawing/2014/main" id="{63F780F4-A323-DAEE-ABD4-060521CFDEFE}"/>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2">
            <a:extLst>
              <a:ext uri="{FF2B5EF4-FFF2-40B4-BE49-F238E27FC236}">
                <a16:creationId xmlns:a16="http://schemas.microsoft.com/office/drawing/2014/main" id="{56747144-4C57-E8B9-C504-5E65A7BC76D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8">
            <a:extLst>
              <a:ext uri="{FF2B5EF4-FFF2-40B4-BE49-F238E27FC236}">
                <a16:creationId xmlns:a16="http://schemas.microsoft.com/office/drawing/2014/main" id="{1D0608CB-3FA3-7BC9-D9DB-C377A92148D5}"/>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Globe</a:t>
            </a:r>
          </a:p>
        </p:txBody>
      </p:sp>
      <p:sp>
        <p:nvSpPr>
          <p:cNvPr id="31" name="TextBox 39">
            <a:extLst>
              <a:ext uri="{FF2B5EF4-FFF2-40B4-BE49-F238E27FC236}">
                <a16:creationId xmlns:a16="http://schemas.microsoft.com/office/drawing/2014/main" id="{BBA55522-2C61-D0F1-97E2-BD8BFE7AE5D2}"/>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Shield</a:t>
            </a:r>
          </a:p>
        </p:txBody>
      </p:sp>
      <p:pic>
        <p:nvPicPr>
          <p:cNvPr id="38" name="Graphic 16">
            <a:extLst>
              <a:ext uri="{FF2B5EF4-FFF2-40B4-BE49-F238E27FC236}">
                <a16:creationId xmlns:a16="http://schemas.microsoft.com/office/drawing/2014/main" id="{C5675D81-7B0C-B0FC-4293-0C845307206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3">
            <a:extLst>
              <a:ext uri="{FF2B5EF4-FFF2-40B4-BE49-F238E27FC236}">
                <a16:creationId xmlns:a16="http://schemas.microsoft.com/office/drawing/2014/main" id="{36D63EE3-F3CA-0DC8-5FB1-760888B1B960}"/>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 stream</a:t>
            </a:r>
          </a:p>
        </p:txBody>
      </p:sp>
      <p:pic>
        <p:nvPicPr>
          <p:cNvPr id="42" name="Graphic 16">
            <a:extLst>
              <a:ext uri="{FF2B5EF4-FFF2-40B4-BE49-F238E27FC236}">
                <a16:creationId xmlns:a16="http://schemas.microsoft.com/office/drawing/2014/main" id="{591EC00E-6BAA-8A94-8680-103057274EE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3">
            <a:extLst>
              <a:ext uri="{FF2B5EF4-FFF2-40B4-BE49-F238E27FC236}">
                <a16:creationId xmlns:a16="http://schemas.microsoft.com/office/drawing/2014/main" id="{26686BFA-C2C5-FEA8-05B1-6043D669DEFB}"/>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Credentials</a:t>
            </a:r>
          </a:p>
        </p:txBody>
      </p:sp>
      <p:pic>
        <p:nvPicPr>
          <p:cNvPr id="46" name="Graphic 20">
            <a:extLst>
              <a:ext uri="{FF2B5EF4-FFF2-40B4-BE49-F238E27FC236}">
                <a16:creationId xmlns:a16="http://schemas.microsoft.com/office/drawing/2014/main" id="{0A097E93-09AA-EBD6-08D7-26551F12FC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7">
            <a:extLst>
              <a:ext uri="{FF2B5EF4-FFF2-40B4-BE49-F238E27FC236}">
                <a16:creationId xmlns:a16="http://schemas.microsoft.com/office/drawing/2014/main" id="{1E7C9013-8D25-D04A-C660-3155320C49DD}"/>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Chat</a:t>
            </a:r>
          </a:p>
        </p:txBody>
      </p:sp>
      <p:sp>
        <p:nvSpPr>
          <p:cNvPr id="61" name="TextBox 27">
            <a:extLst>
              <a:ext uri="{FF2B5EF4-FFF2-40B4-BE49-F238E27FC236}">
                <a16:creationId xmlns:a16="http://schemas.microsoft.com/office/drawing/2014/main" id="{E5CC7F5D-615C-5038-90E4-9985FE072238}"/>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Forums</a:t>
            </a:r>
          </a:p>
        </p:txBody>
      </p:sp>
      <p:sp>
        <p:nvSpPr>
          <p:cNvPr id="70" name="TextBox 28">
            <a:extLst>
              <a:ext uri="{FF2B5EF4-FFF2-40B4-BE49-F238E27FC236}">
                <a16:creationId xmlns:a16="http://schemas.microsoft.com/office/drawing/2014/main" id="{243F60C7-51B6-A079-CE42-456B4BB31ACE}"/>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Alert</a:t>
            </a:r>
          </a:p>
        </p:txBody>
      </p:sp>
      <p:pic>
        <p:nvPicPr>
          <p:cNvPr id="71" name="Graphic 23">
            <a:extLst>
              <a:ext uri="{FF2B5EF4-FFF2-40B4-BE49-F238E27FC236}">
                <a16:creationId xmlns:a16="http://schemas.microsoft.com/office/drawing/2014/main" id="{038B7C80-F4B7-0CBC-E9A4-8B35566F8E78}"/>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Graphic 114">
            <a:extLst>
              <a:ext uri="{FF2B5EF4-FFF2-40B4-BE49-F238E27FC236}">
                <a16:creationId xmlns:a16="http://schemas.microsoft.com/office/drawing/2014/main" id="{41D927AC-3569-E4DE-C190-D07C1401526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75705" y="2837644"/>
            <a:ext cx="457200" cy="457200"/>
          </a:xfrm>
          <a:prstGeom prst="rect">
            <a:avLst/>
          </a:prstGeom>
        </p:spPr>
      </p:pic>
      <p:pic>
        <p:nvPicPr>
          <p:cNvPr id="116" name="Graphic 115">
            <a:extLst>
              <a:ext uri="{FF2B5EF4-FFF2-40B4-BE49-F238E27FC236}">
                <a16:creationId xmlns:a16="http://schemas.microsoft.com/office/drawing/2014/main" id="{4818B883-57A7-BEF3-0C25-B9E326CF48D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50615" y="2837644"/>
            <a:ext cx="457200" cy="457200"/>
          </a:xfrm>
          <a:prstGeom prst="rect">
            <a:avLst/>
          </a:prstGeom>
        </p:spPr>
      </p:pic>
      <p:pic>
        <p:nvPicPr>
          <p:cNvPr id="117" name="Graphic 116">
            <a:extLst>
              <a:ext uri="{FF2B5EF4-FFF2-40B4-BE49-F238E27FC236}">
                <a16:creationId xmlns:a16="http://schemas.microsoft.com/office/drawing/2014/main" id="{1E76CF86-03E5-5F8F-3496-0013ECFE01C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599048" y="2837644"/>
            <a:ext cx="457200" cy="457200"/>
          </a:xfrm>
          <a:prstGeom prst="rect">
            <a:avLst/>
          </a:prstGeom>
        </p:spPr>
      </p:pic>
      <p:pic>
        <p:nvPicPr>
          <p:cNvPr id="118" name="Graphic 117">
            <a:extLst>
              <a:ext uri="{FF2B5EF4-FFF2-40B4-BE49-F238E27FC236}">
                <a16:creationId xmlns:a16="http://schemas.microsoft.com/office/drawing/2014/main" id="{D683E6B0-10F2-8915-A661-082EFFD66C9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624831" y="2837644"/>
            <a:ext cx="457200" cy="457200"/>
          </a:xfrm>
          <a:prstGeom prst="rect">
            <a:avLst/>
          </a:prstGeom>
        </p:spPr>
      </p:pic>
      <p:pic>
        <p:nvPicPr>
          <p:cNvPr id="123" name="Graphic 122">
            <a:extLst>
              <a:ext uri="{FF2B5EF4-FFF2-40B4-BE49-F238E27FC236}">
                <a16:creationId xmlns:a16="http://schemas.microsoft.com/office/drawing/2014/main" id="{F4877DD2-0CAA-7EF8-69F3-74E1F4B5FFE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27967" y="2837644"/>
            <a:ext cx="457200" cy="457200"/>
          </a:xfrm>
          <a:prstGeom prst="rect">
            <a:avLst/>
          </a:prstGeom>
        </p:spPr>
      </p:pic>
      <p:pic>
        <p:nvPicPr>
          <p:cNvPr id="124" name="Graphic 123">
            <a:extLst>
              <a:ext uri="{FF2B5EF4-FFF2-40B4-BE49-F238E27FC236}">
                <a16:creationId xmlns:a16="http://schemas.microsoft.com/office/drawing/2014/main" id="{E302494F-EE9B-77B5-73D1-685C5B253A9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702183" y="2837644"/>
            <a:ext cx="457200" cy="457200"/>
          </a:xfrm>
          <a:prstGeom prst="rect">
            <a:avLst/>
          </a:prstGeom>
        </p:spPr>
      </p:pic>
      <p:pic>
        <p:nvPicPr>
          <p:cNvPr id="66595" name="Graphic 66594">
            <a:extLst>
              <a:ext uri="{FF2B5EF4-FFF2-40B4-BE49-F238E27FC236}">
                <a16:creationId xmlns:a16="http://schemas.microsoft.com/office/drawing/2014/main" id="{F08225CD-7230-E7E4-49E5-E5B4F8848C5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63351" y="5024947"/>
            <a:ext cx="457200" cy="457200"/>
          </a:xfrm>
          <a:prstGeom prst="rect">
            <a:avLst/>
          </a:prstGeom>
        </p:spPr>
      </p:pic>
      <p:pic>
        <p:nvPicPr>
          <p:cNvPr id="66596" name="Graphic 66595">
            <a:extLst>
              <a:ext uri="{FF2B5EF4-FFF2-40B4-BE49-F238E27FC236}">
                <a16:creationId xmlns:a16="http://schemas.microsoft.com/office/drawing/2014/main" id="{BF2C4064-B810-D058-2B70-C110BD13044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627156" y="5024947"/>
            <a:ext cx="457200" cy="457200"/>
          </a:xfrm>
          <a:prstGeom prst="rect">
            <a:avLst/>
          </a:prstGeom>
        </p:spPr>
      </p:pic>
      <p:pic>
        <p:nvPicPr>
          <p:cNvPr id="66597" name="Graphic 66596">
            <a:extLst>
              <a:ext uri="{FF2B5EF4-FFF2-40B4-BE49-F238E27FC236}">
                <a16:creationId xmlns:a16="http://schemas.microsoft.com/office/drawing/2014/main" id="{660B3AFF-691F-E7FB-1824-0AC69CE632A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654395" y="5024947"/>
            <a:ext cx="457200" cy="457200"/>
          </a:xfrm>
          <a:prstGeom prst="rect">
            <a:avLst/>
          </a:prstGeom>
        </p:spPr>
      </p:pic>
      <p:pic>
        <p:nvPicPr>
          <p:cNvPr id="66598" name="Graphic 66597">
            <a:extLst>
              <a:ext uri="{FF2B5EF4-FFF2-40B4-BE49-F238E27FC236}">
                <a16:creationId xmlns:a16="http://schemas.microsoft.com/office/drawing/2014/main" id="{0E5AF779-32FD-0B22-716F-AC8C07187E7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754433" y="3923495"/>
            <a:ext cx="457200" cy="457200"/>
          </a:xfrm>
          <a:prstGeom prst="rect">
            <a:avLst/>
          </a:prstGeom>
        </p:spPr>
      </p:pic>
      <p:pic>
        <p:nvPicPr>
          <p:cNvPr id="66599" name="Graphic 66598">
            <a:extLst>
              <a:ext uri="{FF2B5EF4-FFF2-40B4-BE49-F238E27FC236}">
                <a16:creationId xmlns:a16="http://schemas.microsoft.com/office/drawing/2014/main" id="{0FFB6422-6FFE-032D-CC85-ECCB0499E24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729333" y="3923495"/>
            <a:ext cx="457200" cy="457200"/>
          </a:xfrm>
          <a:prstGeom prst="rect">
            <a:avLst/>
          </a:prstGeom>
        </p:spPr>
      </p:pic>
      <p:pic>
        <p:nvPicPr>
          <p:cNvPr id="66600" name="Graphic 66599">
            <a:extLst>
              <a:ext uri="{FF2B5EF4-FFF2-40B4-BE49-F238E27FC236}">
                <a16:creationId xmlns:a16="http://schemas.microsoft.com/office/drawing/2014/main" id="{8A99B98D-2E63-D68B-4430-E05C734C9FB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679133" y="3923495"/>
            <a:ext cx="457200" cy="457200"/>
          </a:xfrm>
          <a:prstGeom prst="rect">
            <a:avLst/>
          </a:prstGeom>
        </p:spPr>
      </p:pic>
      <p:pic>
        <p:nvPicPr>
          <p:cNvPr id="66601" name="Graphic 66600">
            <a:extLst>
              <a:ext uri="{FF2B5EF4-FFF2-40B4-BE49-F238E27FC236}">
                <a16:creationId xmlns:a16="http://schemas.microsoft.com/office/drawing/2014/main" id="{0F4DD63E-7A0C-036B-B877-19A72C986E0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28933" y="3923495"/>
            <a:ext cx="457200" cy="457200"/>
          </a:xfrm>
          <a:prstGeom prst="rect">
            <a:avLst/>
          </a:prstGeom>
        </p:spPr>
      </p:pic>
      <p:pic>
        <p:nvPicPr>
          <p:cNvPr id="66602" name="Graphic 66601">
            <a:extLst>
              <a:ext uri="{FF2B5EF4-FFF2-40B4-BE49-F238E27FC236}">
                <a16:creationId xmlns:a16="http://schemas.microsoft.com/office/drawing/2014/main" id="{D768451C-2E3B-D792-0942-2E623D7DA1F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603833" y="3923495"/>
            <a:ext cx="457200" cy="457200"/>
          </a:xfrm>
          <a:prstGeom prst="rect">
            <a:avLst/>
          </a:prstGeom>
        </p:spPr>
      </p:pic>
      <p:pic>
        <p:nvPicPr>
          <p:cNvPr id="66607" name="Graphic 66606">
            <a:extLst>
              <a:ext uri="{FF2B5EF4-FFF2-40B4-BE49-F238E27FC236}">
                <a16:creationId xmlns:a16="http://schemas.microsoft.com/office/drawing/2014/main" id="{07BEC575-9BFE-4DD7-FF94-14BF00A65839}"/>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575705" y="3923495"/>
            <a:ext cx="457200" cy="457200"/>
          </a:xfrm>
          <a:prstGeom prst="rect">
            <a:avLst/>
          </a:prstGeom>
        </p:spPr>
      </p:pic>
    </p:spTree>
    <p:extLst>
      <p:ext uri="{BB962C8B-B14F-4D97-AF65-F5344CB8AC3E}">
        <p14:creationId xmlns:p14="http://schemas.microsoft.com/office/powerpoint/2010/main" val="249227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23" name="Graphic 18">
            <a:extLst>
              <a:ext uri="{FF2B5EF4-FFF2-40B4-BE49-F238E27FC236}">
                <a16:creationId xmlns:a16="http://schemas.microsoft.com/office/drawing/2014/main" id="{0312EC7D-1408-31E0-A952-CF3215CC1C4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5">
            <a:extLst>
              <a:ext uri="{FF2B5EF4-FFF2-40B4-BE49-F238E27FC236}">
                <a16:creationId xmlns:a16="http://schemas.microsoft.com/office/drawing/2014/main" id="{BC093CD7-9097-57AB-01CC-8A5A01A5D13D}"/>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Question</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2" name="Graphic 15">
            <a:extLst>
              <a:ext uri="{FF2B5EF4-FFF2-40B4-BE49-F238E27FC236}">
                <a16:creationId xmlns:a16="http://schemas.microsoft.com/office/drawing/2014/main" id="{120E848F-EF96-A023-200C-818A5F4012A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2">
            <a:extLst>
              <a:ext uri="{FF2B5EF4-FFF2-40B4-BE49-F238E27FC236}">
                <a16:creationId xmlns:a16="http://schemas.microsoft.com/office/drawing/2014/main" id="{8F0669CC-9416-F160-CC0E-34E799126A75}"/>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Gear</a:t>
            </a:r>
          </a:p>
        </p:txBody>
      </p:sp>
      <p:pic>
        <p:nvPicPr>
          <p:cNvPr id="46" name="Graphic 16">
            <a:extLst>
              <a:ext uri="{FF2B5EF4-FFF2-40B4-BE49-F238E27FC236}">
                <a16:creationId xmlns:a16="http://schemas.microsoft.com/office/drawing/2014/main" id="{BF87CACB-CB39-96E3-0BA0-0BDCD46CB41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3">
            <a:extLst>
              <a:ext uri="{FF2B5EF4-FFF2-40B4-BE49-F238E27FC236}">
                <a16:creationId xmlns:a16="http://schemas.microsoft.com/office/drawing/2014/main" id="{DAF7CBF6-B203-FB33-6C8D-2BCED44BCEE2}"/>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Metrics,</a:t>
            </a:r>
            <a:br>
              <a:rPr lang="en-US" altLang="en-US" sz="1200">
                <a:latin typeface="Arial" panose="020B0604020202020204" pitchFamily="34" charset="0"/>
                <a:cs typeface="Arial" panose="020B0604020202020204" pitchFamily="34" charset="0"/>
              </a:rPr>
            </a:br>
            <a:r>
              <a:rPr lang="en-US" altLang="en-US" sz="1200">
                <a:latin typeface="Arial" panose="020B0604020202020204" pitchFamily="34" charset="0"/>
                <a:cs typeface="Arial" panose="020B0604020202020204" pitchFamily="34" charset="0"/>
              </a:rPr>
              <a:t>Data visualization</a:t>
            </a:r>
          </a:p>
        </p:txBody>
      </p:sp>
      <p:pic>
        <p:nvPicPr>
          <p:cNvPr id="66564" name="Graphic 8">
            <a:extLst>
              <a:ext uri="{FF2B5EF4-FFF2-40B4-BE49-F238E27FC236}">
                <a16:creationId xmlns:a16="http://schemas.microsoft.com/office/drawing/2014/main" id="{DA8FA162-FDBB-7FF2-97EC-D7DD8FCF53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Box 26">
            <a:extLst>
              <a:ext uri="{FF2B5EF4-FFF2-40B4-BE49-F238E27FC236}">
                <a16:creationId xmlns:a16="http://schemas.microsoft.com/office/drawing/2014/main" id="{4157E03C-CDDA-9A36-4F6D-A34EF01502E9}"/>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a:t>
            </a:r>
          </a:p>
        </p:txBody>
      </p:sp>
      <p:sp>
        <p:nvSpPr>
          <p:cNvPr id="66568" name="TextBox 26">
            <a:extLst>
              <a:ext uri="{FF2B5EF4-FFF2-40B4-BE49-F238E27FC236}">
                <a16:creationId xmlns:a16="http://schemas.microsoft.com/office/drawing/2014/main" id="{77398CC4-DACC-A762-3C82-3E40C3C90AEB}"/>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Folders</a:t>
            </a:r>
          </a:p>
        </p:txBody>
      </p:sp>
      <p:pic>
        <p:nvPicPr>
          <p:cNvPr id="66569" name="Graphic 16">
            <a:extLst>
              <a:ext uri="{FF2B5EF4-FFF2-40B4-BE49-F238E27FC236}">
                <a16:creationId xmlns:a16="http://schemas.microsoft.com/office/drawing/2014/main" id="{EA70F0B2-3CC3-647B-9A56-DB88142D1FB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Box 33">
            <a:extLst>
              <a:ext uri="{FF2B5EF4-FFF2-40B4-BE49-F238E27FC236}">
                <a16:creationId xmlns:a16="http://schemas.microsoft.com/office/drawing/2014/main" id="{DD309B02-393B-F772-8131-EEBDDCAA3606}"/>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Documents</a:t>
            </a:r>
          </a:p>
        </p:txBody>
      </p:sp>
      <p:pic>
        <p:nvPicPr>
          <p:cNvPr id="66573" name="Graphic 16">
            <a:extLst>
              <a:ext uri="{FF2B5EF4-FFF2-40B4-BE49-F238E27FC236}">
                <a16:creationId xmlns:a16="http://schemas.microsoft.com/office/drawing/2014/main" id="{22A4D212-FCCA-5D99-1BC1-2FCEDD9B444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4" name="TextBox 33">
            <a:extLst>
              <a:ext uri="{FF2B5EF4-FFF2-40B4-BE49-F238E27FC236}">
                <a16:creationId xmlns:a16="http://schemas.microsoft.com/office/drawing/2014/main" id="{D0B34052-706E-F93C-3289-1B4B049783D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a:t>
            </a:r>
          </a:p>
        </p:txBody>
      </p:sp>
      <p:pic>
        <p:nvPicPr>
          <p:cNvPr id="66575" name="Graphic 24">
            <a:extLst>
              <a:ext uri="{FF2B5EF4-FFF2-40B4-BE49-F238E27FC236}">
                <a16:creationId xmlns:a16="http://schemas.microsoft.com/office/drawing/2014/main" id="{2304D6A7-EDD8-0D4B-826C-B9F7D11CA61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6" name="TextBox 25">
            <a:extLst>
              <a:ext uri="{FF2B5EF4-FFF2-40B4-BE49-F238E27FC236}">
                <a16:creationId xmlns:a16="http://schemas.microsoft.com/office/drawing/2014/main" id="{349BAF67-011C-30BA-7E3C-E6093C3AF93F}"/>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Source code</a:t>
            </a:r>
          </a:p>
        </p:txBody>
      </p:sp>
      <p:pic>
        <p:nvPicPr>
          <p:cNvPr id="66577" name="Graphic 16">
            <a:extLst>
              <a:ext uri="{FF2B5EF4-FFF2-40B4-BE49-F238E27FC236}">
                <a16:creationId xmlns:a16="http://schemas.microsoft.com/office/drawing/2014/main" id="{40AAEF91-90FD-7DF8-3B6B-0A783B3142E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8" name="TextBox 33">
            <a:extLst>
              <a:ext uri="{FF2B5EF4-FFF2-40B4-BE49-F238E27FC236}">
                <a16:creationId xmlns:a16="http://schemas.microsoft.com/office/drawing/2014/main" id="{372CE553-B889-BD20-DD0B-C2B5A8D81B4D}"/>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JSON script</a:t>
            </a:r>
          </a:p>
        </p:txBody>
      </p:sp>
      <p:pic>
        <p:nvPicPr>
          <p:cNvPr id="66579" name="Graphic 16">
            <a:extLst>
              <a:ext uri="{FF2B5EF4-FFF2-40B4-BE49-F238E27FC236}">
                <a16:creationId xmlns:a16="http://schemas.microsoft.com/office/drawing/2014/main" id="{404794F3-8902-A18C-AB68-964D49CA92A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0" name="TextBox 33">
            <a:extLst>
              <a:ext uri="{FF2B5EF4-FFF2-40B4-BE49-F238E27FC236}">
                <a16:creationId xmlns:a16="http://schemas.microsoft.com/office/drawing/2014/main" id="{24A13A42-9B1F-47FD-5B46-BB55C59378E5}"/>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Logs</a:t>
            </a:r>
          </a:p>
        </p:txBody>
      </p:sp>
      <p:pic>
        <p:nvPicPr>
          <p:cNvPr id="66581" name="Graphic 24">
            <a:extLst>
              <a:ext uri="{FF2B5EF4-FFF2-40B4-BE49-F238E27FC236}">
                <a16:creationId xmlns:a16="http://schemas.microsoft.com/office/drawing/2014/main" id="{C082A954-4D1B-8AD0-607A-6787A1C4D46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2" name="TextBox 25">
            <a:extLst>
              <a:ext uri="{FF2B5EF4-FFF2-40B4-BE49-F238E27FC236}">
                <a16:creationId xmlns:a16="http://schemas.microsoft.com/office/drawing/2014/main" id="{A9281936-C236-9092-AC70-F80EE04FA94E}"/>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Programming language</a:t>
            </a:r>
          </a:p>
        </p:txBody>
      </p:sp>
      <p:pic>
        <p:nvPicPr>
          <p:cNvPr id="66585" name="Graphic 13">
            <a:extLst>
              <a:ext uri="{FF2B5EF4-FFF2-40B4-BE49-F238E27FC236}">
                <a16:creationId xmlns:a16="http://schemas.microsoft.com/office/drawing/2014/main" id="{7F0D1B7A-C83A-1796-F481-7BAC990CAE0D}"/>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2" name="TextBox 29">
            <a:extLst>
              <a:ext uri="{FF2B5EF4-FFF2-40B4-BE49-F238E27FC236}">
                <a16:creationId xmlns:a16="http://schemas.microsoft.com/office/drawing/2014/main" id="{BC0E47F1-5485-B3F7-4E45-211312F8AAE6}"/>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Magnifying glass</a:t>
            </a:r>
          </a:p>
        </p:txBody>
      </p:sp>
      <p:sp>
        <p:nvSpPr>
          <p:cNvPr id="66593" name="TextBox 30">
            <a:extLst>
              <a:ext uri="{FF2B5EF4-FFF2-40B4-BE49-F238E27FC236}">
                <a16:creationId xmlns:a16="http://schemas.microsoft.com/office/drawing/2014/main" id="{36976BE4-0F02-82A0-3789-28C5902C55B9}"/>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Management Console</a:t>
            </a:r>
          </a:p>
        </p:txBody>
      </p:sp>
      <p:pic>
        <p:nvPicPr>
          <p:cNvPr id="66599" name="Graphic 16">
            <a:extLst>
              <a:ext uri="{FF2B5EF4-FFF2-40B4-BE49-F238E27FC236}">
                <a16:creationId xmlns:a16="http://schemas.microsoft.com/office/drawing/2014/main" id="{C3D74FE1-CB55-83B3-7EE0-C322F29D7D94}"/>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0" name="TextBox 33">
            <a:extLst>
              <a:ext uri="{FF2B5EF4-FFF2-40B4-BE49-F238E27FC236}">
                <a16:creationId xmlns:a16="http://schemas.microsoft.com/office/drawing/2014/main" id="{F0B21C8B-9FBC-019A-8F4B-2550D4A9E3BA}"/>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 table</a:t>
            </a:r>
          </a:p>
        </p:txBody>
      </p:sp>
      <p:pic>
        <p:nvPicPr>
          <p:cNvPr id="66605" name="Graphic 8">
            <a:extLst>
              <a:ext uri="{FF2B5EF4-FFF2-40B4-BE49-F238E27FC236}">
                <a16:creationId xmlns:a16="http://schemas.microsoft.com/office/drawing/2014/main" id="{876B06E0-2E1C-99FB-EB09-1EA32E8017AA}"/>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6" name="TextBox 26">
            <a:extLst>
              <a:ext uri="{FF2B5EF4-FFF2-40B4-BE49-F238E27FC236}">
                <a16:creationId xmlns:a16="http://schemas.microsoft.com/office/drawing/2014/main" id="{680E1D32-E04E-C5C5-F8B0-7ACF1F8FDCC3}"/>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Generic application</a:t>
            </a:r>
          </a:p>
        </p:txBody>
      </p:sp>
      <p:pic>
        <p:nvPicPr>
          <p:cNvPr id="66621" name="Graphic 44">
            <a:extLst>
              <a:ext uri="{FF2B5EF4-FFF2-40B4-BE49-F238E27FC236}">
                <a16:creationId xmlns:a16="http://schemas.microsoft.com/office/drawing/2014/main" id="{ADC04C08-CFA8-C5FD-7F93-95B2B003166C}"/>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22" name="Graphic 14">
            <a:extLst>
              <a:ext uri="{FF2B5EF4-FFF2-40B4-BE49-F238E27FC236}">
                <a16:creationId xmlns:a16="http://schemas.microsoft.com/office/drawing/2014/main" id="{C9B8341A-2E4A-7826-5FE6-D16758F12A46}"/>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23" name="TextBox 31">
            <a:extLst>
              <a:ext uri="{FF2B5EF4-FFF2-40B4-BE49-F238E27FC236}">
                <a16:creationId xmlns:a16="http://schemas.microsoft.com/office/drawing/2014/main" id="{E7361CC6-3162-15E2-6BA7-1C42BC019819}"/>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repository</a:t>
            </a:r>
          </a:p>
        </p:txBody>
      </p:sp>
      <p:pic>
        <p:nvPicPr>
          <p:cNvPr id="66626" name="Graphic 17">
            <a:extLst>
              <a:ext uri="{FF2B5EF4-FFF2-40B4-BE49-F238E27FC236}">
                <a16:creationId xmlns:a16="http://schemas.microsoft.com/office/drawing/2014/main" id="{DEDD4EAD-AA27-54F4-8629-C1CCEF01735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27" name="TextBox 34">
            <a:extLst>
              <a:ext uri="{FF2B5EF4-FFF2-40B4-BE49-F238E27FC236}">
                <a16:creationId xmlns:a16="http://schemas.microsoft.com/office/drawing/2014/main" id="{2FDF4828-CE52-A711-CBD0-47210FE27AB0}"/>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Camera</a:t>
            </a:r>
          </a:p>
        </p:txBody>
      </p:sp>
      <p:sp>
        <p:nvSpPr>
          <p:cNvPr id="66631" name="TextBox 47">
            <a:extLst>
              <a:ext uri="{FF2B5EF4-FFF2-40B4-BE49-F238E27FC236}">
                <a16:creationId xmlns:a16="http://schemas.microsoft.com/office/drawing/2014/main" id="{A9FC6F71-920C-6379-FA7F-039B23D89A31}"/>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Email</a:t>
            </a:r>
          </a:p>
        </p:txBody>
      </p:sp>
      <p:pic>
        <p:nvPicPr>
          <p:cNvPr id="66632" name="Graphic 50">
            <a:extLst>
              <a:ext uri="{FF2B5EF4-FFF2-40B4-BE49-F238E27FC236}">
                <a16:creationId xmlns:a16="http://schemas.microsoft.com/office/drawing/2014/main" id="{AD81BE24-58DA-CAAF-8274-45F4D679805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34" name="TextBox 33">
            <a:extLst>
              <a:ext uri="{FF2B5EF4-FFF2-40B4-BE49-F238E27FC236}">
                <a16:creationId xmlns:a16="http://schemas.microsoft.com/office/drawing/2014/main" id="{548FBA6A-E008-2C3B-E293-3F8C9BC113C1}"/>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Multimedia</a:t>
            </a:r>
          </a:p>
        </p:txBody>
      </p:sp>
      <p:pic>
        <p:nvPicPr>
          <p:cNvPr id="66643" name="Graphic 15">
            <a:extLst>
              <a:ext uri="{FF2B5EF4-FFF2-40B4-BE49-F238E27FC236}">
                <a16:creationId xmlns:a16="http://schemas.microsoft.com/office/drawing/2014/main" id="{E248B71C-FA0F-432F-7663-4C3DBCCB3A98}"/>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44" name="TextBox 32">
            <a:extLst>
              <a:ext uri="{FF2B5EF4-FFF2-40B4-BE49-F238E27FC236}">
                <a16:creationId xmlns:a16="http://schemas.microsoft.com/office/drawing/2014/main" id="{8D86494D-54CA-6639-F42D-AEC491AA2251}"/>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Recover</a:t>
            </a:r>
          </a:p>
        </p:txBody>
      </p:sp>
      <p:pic>
        <p:nvPicPr>
          <p:cNvPr id="66647" name="Graphic 66646">
            <a:extLst>
              <a:ext uri="{FF2B5EF4-FFF2-40B4-BE49-F238E27FC236}">
                <a16:creationId xmlns:a16="http://schemas.microsoft.com/office/drawing/2014/main" id="{583DA276-3EDF-A405-6D26-7DB9011FA80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575696" y="2854357"/>
            <a:ext cx="457200" cy="457200"/>
          </a:xfrm>
          <a:prstGeom prst="rect">
            <a:avLst/>
          </a:prstGeom>
        </p:spPr>
      </p:pic>
      <p:pic>
        <p:nvPicPr>
          <p:cNvPr id="66650" name="Graphic 8">
            <a:extLst>
              <a:ext uri="{FF2B5EF4-FFF2-40B4-BE49-F238E27FC236}">
                <a16:creationId xmlns:a16="http://schemas.microsoft.com/office/drawing/2014/main" id="{C6A49DEF-C640-1322-4E1D-D0D8EB99141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060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BEB688-BACF-1B62-55C5-38F582F8CA0B}"/>
              </a:ext>
            </a:extLst>
          </p:cNvPr>
          <p:cNvSpPr>
            <a:spLocks noGrp="1"/>
          </p:cNvSpPr>
          <p:nvPr>
            <p:ph type="sldNum" sz="quarter" idx="10"/>
          </p:nvPr>
        </p:nvSpPr>
        <p:spPr/>
        <p:txBody>
          <a:bodyPr/>
          <a:lstStyle/>
          <a:p>
            <a:fld id="{EB4B8DE2-A4E8-46E4-8BBF-D75455EFF32C}" type="slidenum">
              <a:rPr lang="en-US" smtClean="0"/>
              <a:pPr/>
              <a:t>32</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1/6</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9">
            <a:extLst>
              <a:ext uri="{FF2B5EF4-FFF2-40B4-BE49-F238E27FC236}">
                <a16:creationId xmlns:a16="http://schemas.microsoft.com/office/drawing/2014/main" id="{9E0BF576-EE0E-58B6-DC52-3C5B8CC53CE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7">
            <a:extLst>
              <a:ext uri="{FF2B5EF4-FFF2-40B4-BE49-F238E27FC236}">
                <a16:creationId xmlns:a16="http://schemas.microsoft.com/office/drawing/2014/main" id="{2D1247CB-79C2-A51F-8664-5AC78195C830}"/>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5" name="TextBox 18">
            <a:extLst>
              <a:ext uri="{FF2B5EF4-FFF2-40B4-BE49-F238E27FC236}">
                <a16:creationId xmlns:a16="http://schemas.microsoft.com/office/drawing/2014/main" id="{D5B7B0F8-7709-931F-3DD4-B0B44B6379A7}"/>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lake</a:t>
            </a:r>
          </a:p>
        </p:txBody>
      </p:sp>
      <p:pic>
        <p:nvPicPr>
          <p:cNvPr id="6" name="Graphic 6">
            <a:extLst>
              <a:ext uri="{FF2B5EF4-FFF2-40B4-BE49-F238E27FC236}">
                <a16:creationId xmlns:a16="http://schemas.microsoft.com/office/drawing/2014/main" id="{9DC47283-DC34-B5B1-6E82-DFC463A09D7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a:extLst>
              <a:ext uri="{FF2B5EF4-FFF2-40B4-BE49-F238E27FC236}">
                <a16:creationId xmlns:a16="http://schemas.microsoft.com/office/drawing/2014/main" id="{E3A0CC70-8DD7-9341-8541-99A1046CA1B6}"/>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90341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2/6</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Analytics</a:t>
            </a:r>
          </a:p>
        </p:txBody>
      </p:sp>
      <p:sp>
        <p:nvSpPr>
          <p:cNvPr id="3" name="Slide Number Placeholder 2">
            <a:extLst>
              <a:ext uri="{FF2B5EF4-FFF2-40B4-BE49-F238E27FC236}">
                <a16:creationId xmlns:a16="http://schemas.microsoft.com/office/drawing/2014/main" id="{5E26157A-B8E2-F71D-4C72-B684B9BA3C1F}"/>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3/6</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OpenSearch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Catalog</a:t>
            </a:r>
          </a:p>
        </p:txBody>
      </p:sp>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Elastic Views</a:t>
            </a:r>
          </a:p>
        </p:txBody>
      </p:sp>
      <p:sp>
        <p:nvSpPr>
          <p:cNvPr id="2" name="TextBox 16">
            <a:extLst>
              <a:ext uri="{FF2B5EF4-FFF2-40B4-BE49-F238E27FC236}">
                <a16:creationId xmlns:a16="http://schemas.microsoft.com/office/drawing/2014/main" id="{9918499E-3FA8-B867-90A6-4E076229A4A8}"/>
              </a:ext>
            </a:extLst>
          </p:cNvPr>
          <p:cNvSpPr txBox="1">
            <a:spLocks noChangeArrowheads="1"/>
          </p:cNvSpPr>
          <p:nvPr/>
        </p:nvSpPr>
        <p:spPr bwMode="auto">
          <a:xfrm>
            <a:off x="2283373" y="446329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for Ray</a:t>
            </a:r>
          </a:p>
        </p:txBody>
      </p:sp>
      <p:sp>
        <p:nvSpPr>
          <p:cNvPr id="4" name="TextBox 24">
            <a:extLst>
              <a:ext uri="{FF2B5EF4-FFF2-40B4-BE49-F238E27FC236}">
                <a16:creationId xmlns:a16="http://schemas.microsoft.com/office/drawing/2014/main" id="{FD8A700A-4F05-FD1D-B7D7-C9F43CC967FC}"/>
              </a:ext>
            </a:extLst>
          </p:cNvPr>
          <p:cNvSpPr txBox="1">
            <a:spLocks noChangeArrowheads="1"/>
          </p:cNvSpPr>
          <p:nvPr/>
        </p:nvSpPr>
        <p:spPr bwMode="auto">
          <a:xfrm>
            <a:off x="3346587" y="446964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Data Quality</a:t>
            </a:r>
          </a:p>
        </p:txBody>
      </p:sp>
      <p:sp>
        <p:nvSpPr>
          <p:cNvPr id="8" name="TextBox 24">
            <a:extLst>
              <a:ext uri="{FF2B5EF4-FFF2-40B4-BE49-F238E27FC236}">
                <a16:creationId xmlns:a16="http://schemas.microsoft.com/office/drawing/2014/main" id="{117CD779-157E-4D08-A82B-5CE428453809}"/>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 Administrator node</a:t>
            </a:r>
          </a:p>
        </p:txBody>
      </p:sp>
      <p:sp>
        <p:nvSpPr>
          <p:cNvPr id="11" name="TextBox 16">
            <a:extLst>
              <a:ext uri="{FF2B5EF4-FFF2-40B4-BE49-F238E27FC236}">
                <a16:creationId xmlns:a16="http://schemas.microsoft.com/office/drawing/2014/main" id="{521B4FF0-6016-04DE-17B2-2081E0C537D1}"/>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UltraWarm node</a:t>
            </a:r>
          </a:p>
        </p:txBody>
      </p:sp>
      <p:sp>
        <p:nvSpPr>
          <p:cNvPr id="15" name="TextBox 24">
            <a:extLst>
              <a:ext uri="{FF2B5EF4-FFF2-40B4-BE49-F238E27FC236}">
                <a16:creationId xmlns:a16="http://schemas.microsoft.com/office/drawing/2014/main" id="{629D3B33-7C56-1EA5-8DD4-FBF17D1E2C45}"/>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Index</a:t>
            </a:r>
          </a:p>
        </p:txBody>
      </p:sp>
      <p:sp>
        <p:nvSpPr>
          <p:cNvPr id="18" name="TextBox 16">
            <a:extLst>
              <a:ext uri="{FF2B5EF4-FFF2-40B4-BE49-F238E27FC236}">
                <a16:creationId xmlns:a16="http://schemas.microsoft.com/office/drawing/2014/main" id="{0AE58004-C889-88B7-ADA6-3091DB71680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node</a:t>
            </a:r>
          </a:p>
        </p:txBody>
      </p:sp>
      <p:pic>
        <p:nvPicPr>
          <p:cNvPr id="28" name="Graphic 27">
            <a:extLst>
              <a:ext uri="{FF2B5EF4-FFF2-40B4-BE49-F238E27FC236}">
                <a16:creationId xmlns:a16="http://schemas.microsoft.com/office/drawing/2014/main" id="{3F35C686-AFC6-42DC-39AE-FC33B4DC18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28972" y="3955290"/>
            <a:ext cx="457200" cy="457200"/>
          </a:xfrm>
          <a:prstGeom prst="rect">
            <a:avLst/>
          </a:prstGeom>
        </p:spPr>
      </p:pic>
      <p:pic>
        <p:nvPicPr>
          <p:cNvPr id="29" name="Graphic 28">
            <a:extLst>
              <a:ext uri="{FF2B5EF4-FFF2-40B4-BE49-F238E27FC236}">
                <a16:creationId xmlns:a16="http://schemas.microsoft.com/office/drawing/2014/main" id="{898AA679-C351-108D-3819-A33A5B14AB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8972" y="2809101"/>
            <a:ext cx="457200" cy="457200"/>
          </a:xfrm>
          <a:prstGeom prst="rect">
            <a:avLst/>
          </a:prstGeom>
        </p:spPr>
      </p:pic>
      <p:pic>
        <p:nvPicPr>
          <p:cNvPr id="30" name="Graphic 29">
            <a:extLst>
              <a:ext uri="{FF2B5EF4-FFF2-40B4-BE49-F238E27FC236}">
                <a16:creationId xmlns:a16="http://schemas.microsoft.com/office/drawing/2014/main" id="{AC3CA244-7132-1FA1-2F14-C879E77D78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56809" y="2809875"/>
            <a:ext cx="457200" cy="457200"/>
          </a:xfrm>
          <a:prstGeom prst="rect">
            <a:avLst/>
          </a:prstGeom>
        </p:spPr>
      </p:pic>
      <p:pic>
        <p:nvPicPr>
          <p:cNvPr id="31" name="Graphic 30">
            <a:extLst>
              <a:ext uri="{FF2B5EF4-FFF2-40B4-BE49-F238E27FC236}">
                <a16:creationId xmlns:a16="http://schemas.microsoft.com/office/drawing/2014/main" id="{8048E260-AD08-F4E3-6118-04BEBB5A40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337" y="3955290"/>
            <a:ext cx="457200" cy="457200"/>
          </a:xfrm>
          <a:prstGeom prst="rect">
            <a:avLst/>
          </a:prstGeom>
        </p:spPr>
      </p:pic>
      <p:pic>
        <p:nvPicPr>
          <p:cNvPr id="43" name="Graphic 42">
            <a:extLst>
              <a:ext uri="{FF2B5EF4-FFF2-40B4-BE49-F238E27FC236}">
                <a16:creationId xmlns:a16="http://schemas.microsoft.com/office/drawing/2014/main" id="{3172004F-F8E2-5CF6-149C-09EF33D134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28265" y="2809101"/>
            <a:ext cx="457200" cy="457200"/>
          </a:xfrm>
          <a:prstGeom prst="rect">
            <a:avLst/>
          </a:prstGeom>
        </p:spPr>
      </p:pic>
      <p:pic>
        <p:nvPicPr>
          <p:cNvPr id="44" name="Graphic 43">
            <a:extLst>
              <a:ext uri="{FF2B5EF4-FFF2-40B4-BE49-F238E27FC236}">
                <a16:creationId xmlns:a16="http://schemas.microsoft.com/office/drawing/2014/main" id="{0029EBE5-C5C0-2D3D-AA8F-DE9C58FCAC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0456" y="2809101"/>
            <a:ext cx="457200" cy="457200"/>
          </a:xfrm>
          <a:prstGeom prst="rect">
            <a:avLst/>
          </a:prstGeom>
        </p:spPr>
      </p:pic>
      <p:pic>
        <p:nvPicPr>
          <p:cNvPr id="45" name="Graphic 44">
            <a:extLst>
              <a:ext uri="{FF2B5EF4-FFF2-40B4-BE49-F238E27FC236}">
                <a16:creationId xmlns:a16="http://schemas.microsoft.com/office/drawing/2014/main" id="{41FA0F50-BF0E-98AB-4086-9FD2941279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04838" y="2809875"/>
            <a:ext cx="457200" cy="457200"/>
          </a:xfrm>
          <a:prstGeom prst="rect">
            <a:avLst/>
          </a:prstGeom>
        </p:spPr>
      </p:pic>
      <p:pic>
        <p:nvPicPr>
          <p:cNvPr id="46" name="Graphic 45">
            <a:extLst>
              <a:ext uri="{FF2B5EF4-FFF2-40B4-BE49-F238E27FC236}">
                <a16:creationId xmlns:a16="http://schemas.microsoft.com/office/drawing/2014/main" id="{550D2FD1-6098-F701-3C2E-6EEBC1F255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95395" y="2809101"/>
            <a:ext cx="457200" cy="457200"/>
          </a:xfrm>
          <a:prstGeom prst="rect">
            <a:avLst/>
          </a:prstGeom>
        </p:spPr>
      </p:pic>
      <p:sp>
        <p:nvSpPr>
          <p:cNvPr id="6" name="Slide Number Placeholder 5">
            <a:extLst>
              <a:ext uri="{FF2B5EF4-FFF2-40B4-BE49-F238E27FC236}">
                <a16:creationId xmlns:a16="http://schemas.microsoft.com/office/drawing/2014/main" id="{CBACFE2C-03D5-7C7B-987D-1EC31073137C}"/>
              </a:ext>
            </a:extLst>
          </p:cNvPr>
          <p:cNvSpPr>
            <a:spLocks noGrp="1"/>
          </p:cNvSpPr>
          <p:nvPr>
            <p:ph type="sldNum" sz="quarter" idx="11"/>
          </p:nvPr>
        </p:nvSpPr>
        <p:spPr/>
        <p:txBody>
          <a:bodyPr/>
          <a:lstStyle/>
          <a:p>
            <a:fld id="{EB4B8DE2-A4E8-46E4-8BBF-D75455EFF32C}" type="slidenum">
              <a:rPr lang="en-US" smtClean="0"/>
              <a:pPr/>
              <a:t>35</a:t>
            </a:fld>
            <a:endParaRPr lang="en-US"/>
          </a:p>
        </p:txBody>
      </p:sp>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extBox 16">
            <a:extLst>
              <a:ext uri="{FF2B5EF4-FFF2-40B4-BE49-F238E27FC236}">
                <a16:creationId xmlns:a16="http://schemas.microsoft.com/office/drawing/2014/main" id="{6D328B83-4177-BDC9-1DD0-46395E8D59D4}"/>
              </a:ext>
            </a:extLst>
          </p:cNvPr>
          <p:cNvSpPr txBox="1">
            <a:spLocks noChangeArrowheads="1"/>
          </p:cNvSpPr>
          <p:nvPr/>
        </p:nvSpPr>
        <p:spPr bwMode="auto">
          <a:xfrm>
            <a:off x="9272862" y="446404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Observability</a:t>
            </a:r>
          </a:p>
        </p:txBody>
      </p:sp>
      <p:sp>
        <p:nvSpPr>
          <p:cNvPr id="10" name="TextBox 24">
            <a:extLst>
              <a:ext uri="{FF2B5EF4-FFF2-40B4-BE49-F238E27FC236}">
                <a16:creationId xmlns:a16="http://schemas.microsoft.com/office/drawing/2014/main" id="{5CA45C94-A11F-5FE3-714B-B45A81F632CD}"/>
              </a:ext>
            </a:extLst>
          </p:cNvPr>
          <p:cNvSpPr txBox="1">
            <a:spLocks noChangeArrowheads="1"/>
          </p:cNvSpPr>
          <p:nvPr/>
        </p:nvSpPr>
        <p:spPr bwMode="auto">
          <a:xfrm>
            <a:off x="6852798" y="446329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OpenSearch Dashboards</a:t>
            </a:r>
          </a:p>
        </p:txBody>
      </p:sp>
      <p:sp>
        <p:nvSpPr>
          <p:cNvPr id="12" name="TextBox 16">
            <a:extLst>
              <a:ext uri="{FF2B5EF4-FFF2-40B4-BE49-F238E27FC236}">
                <a16:creationId xmlns:a16="http://schemas.microsoft.com/office/drawing/2014/main" id="{F452CBA6-4EED-E8CF-3199-2D259E4A0DD6}"/>
              </a:ext>
            </a:extLst>
          </p:cNvPr>
          <p:cNvSpPr txBox="1">
            <a:spLocks noChangeArrowheads="1"/>
          </p:cNvSpPr>
          <p:nvPr/>
        </p:nvSpPr>
        <p:spPr bwMode="auto">
          <a:xfrm>
            <a:off x="8032400" y="446329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Traces</a:t>
            </a:r>
          </a:p>
        </p:txBody>
      </p:sp>
      <p:pic>
        <p:nvPicPr>
          <p:cNvPr id="13" name="Graphic 12">
            <a:extLst>
              <a:ext uri="{FF2B5EF4-FFF2-40B4-BE49-F238E27FC236}">
                <a16:creationId xmlns:a16="http://schemas.microsoft.com/office/drawing/2014/main" id="{D7B639C5-F8A5-C0C0-8E9E-A50FB6A2EB3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9620456" y="3954516"/>
            <a:ext cx="457200" cy="457200"/>
          </a:xfrm>
          <a:prstGeom prst="rect">
            <a:avLst/>
          </a:prstGeom>
        </p:spPr>
      </p:pic>
      <p:pic>
        <p:nvPicPr>
          <p:cNvPr id="14" name="Graphic 13">
            <a:extLst>
              <a:ext uri="{FF2B5EF4-FFF2-40B4-BE49-F238E27FC236}">
                <a16:creationId xmlns:a16="http://schemas.microsoft.com/office/drawing/2014/main" id="{D86EE562-1891-8E6B-1564-FEEB8A4CDD1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7204838" y="3955290"/>
            <a:ext cx="457200" cy="457200"/>
          </a:xfrm>
          <a:prstGeom prst="rect">
            <a:avLst/>
          </a:prstGeom>
        </p:spPr>
      </p:pic>
      <p:pic>
        <p:nvPicPr>
          <p:cNvPr id="17" name="Graphic 16">
            <a:extLst>
              <a:ext uri="{FF2B5EF4-FFF2-40B4-BE49-F238E27FC236}">
                <a16:creationId xmlns:a16="http://schemas.microsoft.com/office/drawing/2014/main" id="{FC6D3714-1F5E-FCE9-EAAB-2ACAFE9801C7}"/>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395395" y="3954516"/>
            <a:ext cx="457200" cy="457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4/6</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Dense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Dense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storage node</a:t>
            </a:r>
          </a:p>
        </p:txBody>
      </p:sp>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46503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Redshift ML</a:t>
            </a:r>
          </a:p>
        </p:txBody>
      </p:sp>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RA3</a:t>
            </a:r>
          </a:p>
        </p:txBody>
      </p:sp>
      <p:sp>
        <p:nvSpPr>
          <p:cNvPr id="2" name="TextBox 16">
            <a:extLst>
              <a:ext uri="{FF2B5EF4-FFF2-40B4-BE49-F238E27FC236}">
                <a16:creationId xmlns:a16="http://schemas.microsoft.com/office/drawing/2014/main" id="{E7D24C9E-AD18-C3F9-5D0F-E365FCAB7272}"/>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Paginated Reports</a:t>
            </a:r>
          </a:p>
        </p:txBody>
      </p:sp>
      <p:sp>
        <p:nvSpPr>
          <p:cNvPr id="7" name="TextBox 17">
            <a:extLst>
              <a:ext uri="{FF2B5EF4-FFF2-40B4-BE49-F238E27FC236}">
                <a16:creationId xmlns:a16="http://schemas.microsoft.com/office/drawing/2014/main" id="{D36722D7-3B79-1A54-9FFC-824CFAF06C64}"/>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8" name="Graphic 7">
            <a:extLst>
              <a:ext uri="{FF2B5EF4-FFF2-40B4-BE49-F238E27FC236}">
                <a16:creationId xmlns:a16="http://schemas.microsoft.com/office/drawing/2014/main" id="{31478A50-DAD2-FA6B-31AA-0B62DF2D35D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46563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sharing governance</a:t>
            </a:r>
          </a:p>
        </p:txBody>
      </p:sp>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46503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Streaming Ingestion</a:t>
            </a:r>
          </a:p>
        </p:txBody>
      </p:sp>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47668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Auto-copy</a:t>
            </a:r>
          </a:p>
        </p:txBody>
      </p:sp>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4" name="Graphic 43">
            <a:extLst>
              <a:ext uri="{FF2B5EF4-FFF2-40B4-BE49-F238E27FC236}">
                <a16:creationId xmlns:a16="http://schemas.microsoft.com/office/drawing/2014/main" id="{910DD018-B4CD-967E-5F83-5DE68A0200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7744" y="2810200"/>
            <a:ext cx="457200" cy="457200"/>
          </a:xfrm>
          <a:prstGeom prst="rect">
            <a:avLst/>
          </a:prstGeom>
        </p:spPr>
      </p:pic>
      <p:pic>
        <p:nvPicPr>
          <p:cNvPr id="45" name="Graphic 44">
            <a:extLst>
              <a:ext uri="{FF2B5EF4-FFF2-40B4-BE49-F238E27FC236}">
                <a16:creationId xmlns:a16="http://schemas.microsoft.com/office/drawing/2014/main" id="{4EEBEB6B-F6A1-5279-A30B-5E4F36ABE3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3946461"/>
            <a:ext cx="457200" cy="457200"/>
          </a:xfrm>
          <a:prstGeom prst="rect">
            <a:avLst/>
          </a:prstGeom>
        </p:spPr>
      </p:pic>
      <p:pic>
        <p:nvPicPr>
          <p:cNvPr id="46" name="Graphic 45">
            <a:extLst>
              <a:ext uri="{FF2B5EF4-FFF2-40B4-BE49-F238E27FC236}">
                <a16:creationId xmlns:a16="http://schemas.microsoft.com/office/drawing/2014/main" id="{9D427D78-CD3E-CB1F-E47C-2CE0E9894C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60048" y="2799449"/>
            <a:ext cx="457200" cy="457200"/>
          </a:xfrm>
          <a:prstGeom prst="rect">
            <a:avLst/>
          </a:prstGeom>
        </p:spPr>
      </p:pic>
      <p:pic>
        <p:nvPicPr>
          <p:cNvPr id="47" name="Graphic 46">
            <a:extLst>
              <a:ext uri="{FF2B5EF4-FFF2-40B4-BE49-F238E27FC236}">
                <a16:creationId xmlns:a16="http://schemas.microsoft.com/office/drawing/2014/main" id="{D64A5AF5-9294-1E8A-E21F-D068C6FCBF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51152" y="2810200"/>
            <a:ext cx="457200" cy="457200"/>
          </a:xfrm>
          <a:prstGeom prst="rect">
            <a:avLst/>
          </a:prstGeom>
        </p:spPr>
      </p:pic>
      <p:pic>
        <p:nvPicPr>
          <p:cNvPr id="48" name="Graphic 47">
            <a:extLst>
              <a:ext uri="{FF2B5EF4-FFF2-40B4-BE49-F238E27FC236}">
                <a16:creationId xmlns:a16="http://schemas.microsoft.com/office/drawing/2014/main" id="{F835E7D3-4CDA-4563-9BC9-98C91A8FEC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28635" y="3946461"/>
            <a:ext cx="457200" cy="457200"/>
          </a:xfrm>
          <a:prstGeom prst="rect">
            <a:avLst/>
          </a:prstGeom>
        </p:spPr>
      </p:pic>
      <p:pic>
        <p:nvPicPr>
          <p:cNvPr id="49" name="Graphic 48">
            <a:extLst>
              <a:ext uri="{FF2B5EF4-FFF2-40B4-BE49-F238E27FC236}">
                <a16:creationId xmlns:a16="http://schemas.microsoft.com/office/drawing/2014/main" id="{8E540E52-83DC-F2C5-628D-5D9013C62DD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79378" y="2798142"/>
            <a:ext cx="457200" cy="457200"/>
          </a:xfrm>
          <a:prstGeom prst="rect">
            <a:avLst/>
          </a:prstGeom>
        </p:spPr>
      </p:pic>
      <p:pic>
        <p:nvPicPr>
          <p:cNvPr id="50" name="Graphic 49">
            <a:extLst>
              <a:ext uri="{FF2B5EF4-FFF2-40B4-BE49-F238E27FC236}">
                <a16:creationId xmlns:a16="http://schemas.microsoft.com/office/drawing/2014/main" id="{E1F036E1-4CAA-1E19-69F2-7D326FEE9BB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76224" y="2800837"/>
            <a:ext cx="457200" cy="457200"/>
          </a:xfrm>
          <a:prstGeom prst="rect">
            <a:avLst/>
          </a:prstGeom>
        </p:spPr>
      </p:pic>
      <p:pic>
        <p:nvPicPr>
          <p:cNvPr id="51" name="Graphic 50">
            <a:extLst>
              <a:ext uri="{FF2B5EF4-FFF2-40B4-BE49-F238E27FC236}">
                <a16:creationId xmlns:a16="http://schemas.microsoft.com/office/drawing/2014/main" id="{469A779F-DE12-F368-277D-981806C7B10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378" y="3946461"/>
            <a:ext cx="457200" cy="457200"/>
          </a:xfrm>
          <a:prstGeom prst="rect">
            <a:avLst/>
          </a:prstGeom>
        </p:spPr>
      </p:pic>
      <p:pic>
        <p:nvPicPr>
          <p:cNvPr id="52" name="Graphic 51">
            <a:extLst>
              <a:ext uri="{FF2B5EF4-FFF2-40B4-BE49-F238E27FC236}">
                <a16:creationId xmlns:a16="http://schemas.microsoft.com/office/drawing/2014/main" id="{7D4ABA6B-0489-195D-25DC-6BB6A553F7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50153" y="3946461"/>
            <a:ext cx="457200" cy="457200"/>
          </a:xfrm>
          <a:prstGeom prst="rect">
            <a:avLst/>
          </a:prstGeom>
        </p:spPr>
      </p:pic>
      <p:sp>
        <p:nvSpPr>
          <p:cNvPr id="4" name="Slide Number Placeholder 3">
            <a:extLst>
              <a:ext uri="{FF2B5EF4-FFF2-40B4-BE49-F238E27FC236}">
                <a16:creationId xmlns:a16="http://schemas.microsoft.com/office/drawing/2014/main" id="{BC337971-0183-39F4-F131-99D54322B272}"/>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6DCB1DA-3CC9-3145-96B7-81DA213E54CD}"/>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A692D88F-4C61-5A4C-8D55-614CD6888B7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9B7A4513-A98B-9344-86F1-9259A264049E}"/>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D812A7BD-8CEC-5F4E-970A-3FDA46C7F7F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D8CF5CC-BE46-4DF8-5CD7-7F8E12919D5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Clean Rooms</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2" name="TextBox 18">
            <a:extLst>
              <a:ext uri="{FF2B5EF4-FFF2-40B4-BE49-F238E27FC236}">
                <a16:creationId xmlns:a16="http://schemas.microsoft.com/office/drawing/2014/main" id="{9472CF72-4DE2-3249-328A-37C9E5BBFDFF}"/>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Business data catalog</a:t>
            </a:r>
          </a:p>
        </p:txBody>
      </p:sp>
      <p:sp>
        <p:nvSpPr>
          <p:cNvPr id="3" name="TextBox 21">
            <a:extLst>
              <a:ext uri="{FF2B5EF4-FFF2-40B4-BE49-F238E27FC236}">
                <a16:creationId xmlns:a16="http://schemas.microsoft.com/office/drawing/2014/main" id="{0CB88875-B8F5-BB04-CA82-946CD5B486C0}"/>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portal</a:t>
            </a:r>
          </a:p>
        </p:txBody>
      </p:sp>
      <p:sp>
        <p:nvSpPr>
          <p:cNvPr id="4" name="TextBox 25">
            <a:extLst>
              <a:ext uri="{FF2B5EF4-FFF2-40B4-BE49-F238E27FC236}">
                <a16:creationId xmlns:a16="http://schemas.microsoft.com/office/drawing/2014/main" id="{5FB4E4B1-889D-34B8-D487-9FB4DB2CA68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projects</a:t>
            </a:r>
          </a:p>
        </p:txBody>
      </p:sp>
      <p:pic>
        <p:nvPicPr>
          <p:cNvPr id="5" name="Graphic 6">
            <a:extLst>
              <a:ext uri="{FF2B5EF4-FFF2-40B4-BE49-F238E27FC236}">
                <a16:creationId xmlns:a16="http://schemas.microsoft.com/office/drawing/2014/main" id="{7426FF6A-DA55-B243-790E-E7546CC7FE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8">
            <a:extLst>
              <a:ext uri="{FF2B5EF4-FFF2-40B4-BE49-F238E27FC236}">
                <a16:creationId xmlns:a16="http://schemas.microsoft.com/office/drawing/2014/main" id="{537D845C-46B1-9742-6C0F-12E9B763D6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7">
            <a:extLst>
              <a:ext uri="{FF2B5EF4-FFF2-40B4-BE49-F238E27FC236}">
                <a16:creationId xmlns:a16="http://schemas.microsoft.com/office/drawing/2014/main" id="{7DEF0F9F-0455-2BE9-D6FA-4275BAD908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a:extLst>
              <a:ext uri="{FF2B5EF4-FFF2-40B4-BE49-F238E27FC236}">
                <a16:creationId xmlns:a16="http://schemas.microsoft.com/office/drawing/2014/main" id="{BA13C431-CD7D-4EAA-8602-9B72A5CD375C}"/>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8" name="Graphic 14">
            <a:extLst>
              <a:ext uri="{FF2B5EF4-FFF2-40B4-BE49-F238E27FC236}">
                <a16:creationId xmlns:a16="http://schemas.microsoft.com/office/drawing/2014/main" id="{22D5470F-F4C0-4130-F565-FA42BC6B199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a:extLst>
              <a:ext uri="{FF2B5EF4-FFF2-40B4-BE49-F238E27FC236}">
                <a16:creationId xmlns:a16="http://schemas.microsoft.com/office/drawing/2014/main" id="{2B3CE5CB-7D8B-843B-2405-E11D20CD18C7}"/>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Athena</a:t>
            </a:r>
          </a:p>
        </p:txBody>
      </p:sp>
      <p:sp>
        <p:nvSpPr>
          <p:cNvPr id="12" name="TextBox 24">
            <a:extLst>
              <a:ext uri="{FF2B5EF4-FFF2-40B4-BE49-F238E27FC236}">
                <a16:creationId xmlns:a16="http://schemas.microsoft.com/office/drawing/2014/main" id="{29B995B5-167C-423D-2F67-2F8BD0EE0421}"/>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source connectors</a:t>
            </a:r>
          </a:p>
        </p:txBody>
      </p:sp>
      <p:pic>
        <p:nvPicPr>
          <p:cNvPr id="15" name="Graphic 14">
            <a:extLst>
              <a:ext uri="{FF2B5EF4-FFF2-40B4-BE49-F238E27FC236}">
                <a16:creationId xmlns:a16="http://schemas.microsoft.com/office/drawing/2014/main" id="{13E6A8A2-4D4C-44FD-E2A1-B436900023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Tree>
    <p:extLst>
      <p:ext uri="{BB962C8B-B14F-4D97-AF65-F5344CB8AC3E}">
        <p14:creationId xmlns:p14="http://schemas.microsoft.com/office/powerpoint/2010/main" val="139382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9D3B606B-FBB5-3554-082F-029D91B26924}"/>
              </a:ext>
            </a:extLst>
          </p:cNvPr>
          <p:cNvSpPr>
            <a:spLocks noGrp="1"/>
          </p:cNvSpPr>
          <p:nvPr>
            <p:ph type="sldNum" sz="quarter" idx="10"/>
          </p:nvPr>
        </p:nvSpPr>
        <p:spPr/>
        <p:txBody>
          <a:bodyPr/>
          <a:lstStyle/>
          <a:p>
            <a:fld id="{EB4B8DE2-A4E8-46E4-8BBF-D75455EFF32C}" type="slidenum">
              <a:rPr lang="en-US" smtClean="0"/>
              <a:pPr/>
              <a:t>39</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1338B2-5259-97B4-FCD7-29D8C52238FB}"/>
              </a:ext>
            </a:extLst>
          </p:cNvPr>
          <p:cNvSpPr>
            <a:spLocks noGrp="1"/>
          </p:cNvSpPr>
          <p:nvPr>
            <p:ph type="title"/>
          </p:nvPr>
        </p:nvSpPr>
        <p:spPr/>
        <p:txBody>
          <a:bodyPr/>
          <a:lstStyle/>
          <a:p>
            <a:r>
              <a:rPr lang="en-US" altLang="en-US" dirty="0"/>
              <a:t>Release </a:t>
            </a:r>
            <a:r>
              <a:rPr lang="en-US" dirty="0"/>
              <a:t>16-2023.04.28</a:t>
            </a:r>
            <a:r>
              <a:rPr lang="en-US" altLang="en-US" dirty="0"/>
              <a:t>: Questions you might have</a:t>
            </a:r>
            <a:endParaRPr lang="en-US" dirty="0"/>
          </a:p>
        </p:txBody>
      </p:sp>
      <p:sp>
        <p:nvSpPr>
          <p:cNvPr id="15" name="Text Placeholder 14">
            <a:extLst>
              <a:ext uri="{FF2B5EF4-FFF2-40B4-BE49-F238E27FC236}">
                <a16:creationId xmlns:a16="http://schemas.microsoft.com/office/drawing/2014/main" id="{1DE6A462-9F20-0EA1-69E1-CAA8C956B8BB}"/>
              </a:ext>
            </a:extLst>
          </p:cNvPr>
          <p:cNvSpPr>
            <a:spLocks noGrp="1"/>
          </p:cNvSpPr>
          <p:nvPr>
            <p:ph type="body" sz="quarter" idx="15"/>
          </p:nvPr>
        </p:nvSpPr>
        <p:spPr>
          <a:xfrm>
            <a:off x="241300" y="2273300"/>
            <a:ext cx="5534467" cy="3584575"/>
          </a:xfrm>
        </p:spPr>
        <p:txBody>
          <a:bodyPr/>
          <a:lstStyle/>
          <a:p>
            <a:r>
              <a:rPr lang="en-US" sz="1400" b="1" dirty="0"/>
              <a:t>Why are there new colors?</a:t>
            </a:r>
          </a:p>
          <a:p>
            <a:r>
              <a:rPr lang="en-US" sz="1400" dirty="0"/>
              <a:t>The AWS Brand Team has introduced a new color palette, and we have applied it to our categories to meet accessibility standards.</a:t>
            </a:r>
          </a:p>
          <a:p>
            <a:r>
              <a:rPr lang="en-US" sz="1400" b="1" dirty="0"/>
              <a:t>What happened to the blue category color?</a:t>
            </a:r>
          </a:p>
          <a:p>
            <a:r>
              <a:rPr lang="en-US" sz="1400" dirty="0"/>
              <a:t>We are deprecating the blue to reduce the oversaturation on the AWS site. From now on, blue will only be used for UI purposes, such as text links.</a:t>
            </a:r>
          </a:p>
          <a:p>
            <a:r>
              <a:rPr lang="en-US" sz="1400" b="1" dirty="0"/>
              <a:t>What happened to all the EC2 instances?</a:t>
            </a:r>
          </a:p>
          <a:p>
            <a:r>
              <a:rPr lang="en-US" sz="1400" dirty="0"/>
              <a:t>Because the previous instance icons included the instance type </a:t>
            </a:r>
            <a:br>
              <a:rPr lang="en-US" sz="1400" dirty="0"/>
            </a:br>
            <a:r>
              <a:rPr lang="en-US" sz="1400" dirty="0"/>
              <a:t>as part of the image, they were neither accessible nor localizable. We now provide a single generic instance icon that contains no text. Use this icon for all instances, and specify the instance type in the label, as noted on slide 54.</a:t>
            </a:r>
          </a:p>
        </p:txBody>
      </p:sp>
      <p:sp>
        <p:nvSpPr>
          <p:cNvPr id="16" name="Text Placeholder 15">
            <a:extLst>
              <a:ext uri="{FF2B5EF4-FFF2-40B4-BE49-F238E27FC236}">
                <a16:creationId xmlns:a16="http://schemas.microsoft.com/office/drawing/2014/main" id="{46864A19-7B6C-266A-3513-F4915C87BAC7}"/>
              </a:ext>
            </a:extLst>
          </p:cNvPr>
          <p:cNvSpPr>
            <a:spLocks noGrp="1"/>
          </p:cNvSpPr>
          <p:nvPr>
            <p:ph type="body" sz="quarter" idx="16"/>
          </p:nvPr>
        </p:nvSpPr>
        <p:spPr/>
        <p:txBody>
          <a:bodyPr/>
          <a:lstStyle/>
          <a:p>
            <a:r>
              <a:rPr lang="en-US" sz="1400" b="1" dirty="0"/>
              <a:t>Are there different colors for light and dark backgrounds?</a:t>
            </a:r>
          </a:p>
          <a:p>
            <a:r>
              <a:rPr lang="en-US" sz="1400" dirty="0"/>
              <a:t>No, the new colors are accessible for both light and dark backgrounds, so you can use the same elements in either case.</a:t>
            </a:r>
          </a:p>
          <a:p>
            <a:r>
              <a:rPr lang="en-US" sz="1400" b="1" dirty="0"/>
              <a:t>What are we working on next?</a:t>
            </a:r>
          </a:p>
          <a:p>
            <a:r>
              <a:rPr lang="en-US" sz="1400" dirty="0"/>
              <a:t>We will continue to work on our accessibility goals by simplifying icons and removing icons with text baked in. This will be a project accomplished in phases. </a:t>
            </a:r>
          </a:p>
        </p:txBody>
      </p:sp>
      <p:sp>
        <p:nvSpPr>
          <p:cNvPr id="8" name="Slide Number Placeholder 7">
            <a:extLst>
              <a:ext uri="{FF2B5EF4-FFF2-40B4-BE49-F238E27FC236}">
                <a16:creationId xmlns:a16="http://schemas.microsoft.com/office/drawing/2014/main" id="{16491F29-6060-52F5-FD87-93BBCC659E8B}"/>
              </a:ext>
            </a:extLst>
          </p:cNvPr>
          <p:cNvSpPr>
            <a:spLocks noGrp="1"/>
          </p:cNvSpPr>
          <p:nvPr>
            <p:ph type="sldNum" sz="quarter" idx="13"/>
          </p:nvPr>
        </p:nvSpPr>
        <p:spPr/>
        <p:txBody>
          <a:bodyPr/>
          <a:lstStyle/>
          <a:p>
            <a:fld id="{EB4B8DE2-A4E8-46E4-8BBF-D75455EFF32C}" type="slidenum">
              <a:rPr lang="en-US" smtClean="0"/>
              <a:pPr/>
              <a:t>4</a:t>
            </a:fld>
            <a:endParaRPr lang="en-US"/>
          </a:p>
        </p:txBody>
      </p:sp>
      <p:sp>
        <p:nvSpPr>
          <p:cNvPr id="7" name="Footer Placeholder 6">
            <a:extLst>
              <a:ext uri="{FF2B5EF4-FFF2-40B4-BE49-F238E27FC236}">
                <a16:creationId xmlns:a16="http://schemas.microsoft.com/office/drawing/2014/main" id="{6F4EB661-8EB9-99E2-B2F9-4065C42A59A6}"/>
              </a:ext>
            </a:extLst>
          </p:cNvPr>
          <p:cNvSpPr>
            <a:spLocks noGrp="1"/>
          </p:cNvSpPr>
          <p:nvPr>
            <p:ph type="ftr" sz="quarter" idx="17"/>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2610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Topic</a:t>
            </a:r>
          </a:p>
        </p:txBody>
      </p:sp>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Broker</a:t>
            </a:r>
          </a:p>
        </p:txBody>
      </p:sp>
      <p:pic>
        <p:nvPicPr>
          <p:cNvPr id="17" name="Graphic 16">
            <a:extLst>
              <a:ext uri="{FF2B5EF4-FFF2-40B4-BE49-F238E27FC236}">
                <a16:creationId xmlns:a16="http://schemas.microsoft.com/office/drawing/2014/main" id="{434C0D7A-0CD2-1BB5-6981-1454BF4BB5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02431" y="2792413"/>
            <a:ext cx="457200" cy="457200"/>
          </a:xfrm>
          <a:prstGeom prst="rect">
            <a:avLst/>
          </a:prstGeom>
        </p:spPr>
      </p:pic>
      <p:pic>
        <p:nvPicPr>
          <p:cNvPr id="18" name="Graphic 17">
            <a:extLst>
              <a:ext uri="{FF2B5EF4-FFF2-40B4-BE49-F238E27FC236}">
                <a16:creationId xmlns:a16="http://schemas.microsoft.com/office/drawing/2014/main" id="{8CE83EE0-3025-B5A3-A6CA-4EAF8ED56C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6483" y="3952875"/>
            <a:ext cx="457200" cy="457200"/>
          </a:xfrm>
          <a:prstGeom prst="rect">
            <a:avLst/>
          </a:prstGeom>
        </p:spPr>
      </p:pic>
      <p:pic>
        <p:nvPicPr>
          <p:cNvPr id="19" name="Graphic 18">
            <a:extLst>
              <a:ext uri="{FF2B5EF4-FFF2-40B4-BE49-F238E27FC236}">
                <a16:creationId xmlns:a16="http://schemas.microsoft.com/office/drawing/2014/main" id="{7B3325DD-E8A2-17AC-3836-92B4192D27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8294" y="2792413"/>
            <a:ext cx="457200" cy="457200"/>
          </a:xfrm>
          <a:prstGeom prst="rect">
            <a:avLst/>
          </a:prstGeom>
        </p:spPr>
      </p:pic>
      <p:pic>
        <p:nvPicPr>
          <p:cNvPr id="20" name="Graphic 19">
            <a:extLst>
              <a:ext uri="{FF2B5EF4-FFF2-40B4-BE49-F238E27FC236}">
                <a16:creationId xmlns:a16="http://schemas.microsoft.com/office/drawing/2014/main" id="{867B8D83-7764-55DC-FA3A-C22E338612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46426" y="4997451"/>
            <a:ext cx="457200" cy="457200"/>
          </a:xfrm>
          <a:prstGeom prst="rect">
            <a:avLst/>
          </a:prstGeom>
        </p:spPr>
      </p:pic>
      <p:pic>
        <p:nvPicPr>
          <p:cNvPr id="21" name="Graphic 20">
            <a:extLst>
              <a:ext uri="{FF2B5EF4-FFF2-40B4-BE49-F238E27FC236}">
                <a16:creationId xmlns:a16="http://schemas.microsoft.com/office/drawing/2014/main" id="{A01C044A-766F-C5F6-1832-0DFD56C0184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43580" y="3883025"/>
            <a:ext cx="457200" cy="457200"/>
          </a:xfrm>
          <a:prstGeom prst="rect">
            <a:avLst/>
          </a:prstGeom>
        </p:spPr>
      </p:pic>
      <p:pic>
        <p:nvPicPr>
          <p:cNvPr id="22" name="Graphic 21">
            <a:extLst>
              <a:ext uri="{FF2B5EF4-FFF2-40B4-BE49-F238E27FC236}">
                <a16:creationId xmlns:a16="http://schemas.microsoft.com/office/drawing/2014/main" id="{1F5A784F-0C56-C00B-661B-D09579BCE5A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38488" y="2792413"/>
            <a:ext cx="457200" cy="457200"/>
          </a:xfrm>
          <a:prstGeom prst="rect">
            <a:avLst/>
          </a:prstGeom>
        </p:spPr>
      </p:pic>
      <p:sp>
        <p:nvSpPr>
          <p:cNvPr id="3" name="Slide Number Placeholder 2">
            <a:extLst>
              <a:ext uri="{FF2B5EF4-FFF2-40B4-BE49-F238E27FC236}">
                <a16:creationId xmlns:a16="http://schemas.microsoft.com/office/drawing/2014/main" id="{5E0B4EF1-0C9C-73B8-F2FF-4E69B08C095A}"/>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Console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 bus</a:t>
            </a:r>
          </a:p>
        </p:txBody>
      </p:sp>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Schema</a:t>
            </a:r>
          </a:p>
        </p:txBody>
      </p:sp>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Schema registry</a:t>
            </a:r>
          </a:p>
        </p:txBody>
      </p:sp>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Scheduler</a:t>
            </a:r>
          </a:p>
        </p:txBody>
      </p:sp>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Pipes</a:t>
            </a:r>
          </a:p>
        </p:txBody>
      </p:sp>
      <p:pic>
        <p:nvPicPr>
          <p:cNvPr id="26" name="Graphic 25">
            <a:extLst>
              <a:ext uri="{FF2B5EF4-FFF2-40B4-BE49-F238E27FC236}">
                <a16:creationId xmlns:a16="http://schemas.microsoft.com/office/drawing/2014/main" id="{9912B49F-2A74-AB20-7E72-8128FCA4FA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98930" y="3787298"/>
            <a:ext cx="457200" cy="457200"/>
          </a:xfrm>
          <a:prstGeom prst="rect">
            <a:avLst/>
          </a:prstGeom>
        </p:spPr>
      </p:pic>
      <p:pic>
        <p:nvPicPr>
          <p:cNvPr id="31" name="Graphic 30">
            <a:extLst>
              <a:ext uri="{FF2B5EF4-FFF2-40B4-BE49-F238E27FC236}">
                <a16:creationId xmlns:a16="http://schemas.microsoft.com/office/drawing/2014/main" id="{6731B5B5-CBFA-C6DF-A347-F3EEF12C8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4257" y="4925064"/>
            <a:ext cx="457200" cy="457200"/>
          </a:xfrm>
          <a:prstGeom prst="rect">
            <a:avLst/>
          </a:prstGeom>
        </p:spPr>
      </p:pic>
      <p:pic>
        <p:nvPicPr>
          <p:cNvPr id="32" name="Graphic 31">
            <a:extLst>
              <a:ext uri="{FF2B5EF4-FFF2-40B4-BE49-F238E27FC236}">
                <a16:creationId xmlns:a16="http://schemas.microsoft.com/office/drawing/2014/main" id="{2FAEE8CE-F6FF-3915-ED0C-425199A4D8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16696" y="3801698"/>
            <a:ext cx="457200" cy="457200"/>
          </a:xfrm>
          <a:prstGeom prst="rect">
            <a:avLst/>
          </a:prstGeom>
        </p:spPr>
      </p:pic>
      <p:pic>
        <p:nvPicPr>
          <p:cNvPr id="33" name="Graphic 32">
            <a:extLst>
              <a:ext uri="{FF2B5EF4-FFF2-40B4-BE49-F238E27FC236}">
                <a16:creationId xmlns:a16="http://schemas.microsoft.com/office/drawing/2014/main" id="{531F3F9D-7623-D76C-8A76-7189A98067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3685" y="3783141"/>
            <a:ext cx="457200" cy="457200"/>
          </a:xfrm>
          <a:prstGeom prst="rect">
            <a:avLst/>
          </a:prstGeom>
        </p:spPr>
      </p:pic>
      <p:pic>
        <p:nvPicPr>
          <p:cNvPr id="34" name="Graphic 33">
            <a:extLst>
              <a:ext uri="{FF2B5EF4-FFF2-40B4-BE49-F238E27FC236}">
                <a16:creationId xmlns:a16="http://schemas.microsoft.com/office/drawing/2014/main" id="{54F7B01B-E66C-96C8-32DF-EF7894A761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54175" y="2697871"/>
            <a:ext cx="457200" cy="457200"/>
          </a:xfrm>
          <a:prstGeom prst="rect">
            <a:avLst/>
          </a:prstGeom>
        </p:spPr>
      </p:pic>
      <p:pic>
        <p:nvPicPr>
          <p:cNvPr id="35" name="Graphic 34">
            <a:extLst>
              <a:ext uri="{FF2B5EF4-FFF2-40B4-BE49-F238E27FC236}">
                <a16:creationId xmlns:a16="http://schemas.microsoft.com/office/drawing/2014/main" id="{0A58FCF6-9FA7-F797-41F0-8BA0491A87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79217" y="2696205"/>
            <a:ext cx="457200" cy="457200"/>
          </a:xfrm>
          <a:prstGeom prst="rect">
            <a:avLst/>
          </a:prstGeom>
        </p:spPr>
      </p:pic>
      <p:pic>
        <p:nvPicPr>
          <p:cNvPr id="36" name="Graphic 35">
            <a:extLst>
              <a:ext uri="{FF2B5EF4-FFF2-40B4-BE49-F238E27FC236}">
                <a16:creationId xmlns:a16="http://schemas.microsoft.com/office/drawing/2014/main" id="{7F3D5A48-C289-B6F8-3A4E-A70964B6D7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47713" y="3793072"/>
            <a:ext cx="457200" cy="457200"/>
          </a:xfrm>
          <a:prstGeom prst="rect">
            <a:avLst/>
          </a:prstGeom>
        </p:spPr>
      </p:pic>
      <p:pic>
        <p:nvPicPr>
          <p:cNvPr id="37" name="Graphic 36">
            <a:extLst>
              <a:ext uri="{FF2B5EF4-FFF2-40B4-BE49-F238E27FC236}">
                <a16:creationId xmlns:a16="http://schemas.microsoft.com/office/drawing/2014/main" id="{5748FA8F-BFDB-CAE8-8512-23F17235ABC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16696" y="2713715"/>
            <a:ext cx="457200" cy="457200"/>
          </a:xfrm>
          <a:prstGeom prst="rect">
            <a:avLst/>
          </a:prstGeom>
        </p:spPr>
      </p:pic>
      <p:pic>
        <p:nvPicPr>
          <p:cNvPr id="38" name="Graphic 37">
            <a:extLst>
              <a:ext uri="{FF2B5EF4-FFF2-40B4-BE49-F238E27FC236}">
                <a16:creationId xmlns:a16="http://schemas.microsoft.com/office/drawing/2014/main" id="{85527B47-C93F-5B29-EB58-383BD535990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46891" y="2702699"/>
            <a:ext cx="457200" cy="457200"/>
          </a:xfrm>
          <a:prstGeom prst="rect">
            <a:avLst/>
          </a:prstGeom>
        </p:spPr>
      </p:pic>
      <p:sp>
        <p:nvSpPr>
          <p:cNvPr id="5" name="Slide Number Placeholder 4">
            <a:extLst>
              <a:ext uri="{FF2B5EF4-FFF2-40B4-BE49-F238E27FC236}">
                <a16:creationId xmlns:a16="http://schemas.microsoft.com/office/drawing/2014/main" id="{C1968BDD-5E5F-3DFA-EDE8-EA7EB9F32F47}"/>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1">
            <a:extLst>
              <a:ext uri="{FF2B5EF4-FFF2-40B4-BE49-F238E27FC236}">
                <a16:creationId xmlns:a16="http://schemas.microsoft.com/office/drawing/2014/main" id="{8E453937-0F9E-A855-1661-1C00BBAC0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D68E6036-2DC6-5FF5-E354-F3DCB357585A}"/>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Express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Workflows</a:t>
            </a:r>
          </a:p>
        </p:txBody>
      </p:sp>
      <p:sp>
        <p:nvSpPr>
          <p:cNvPr id="5" name="Slide Number Placeholder 4">
            <a:extLst>
              <a:ext uri="{FF2B5EF4-FFF2-40B4-BE49-F238E27FC236}">
                <a16:creationId xmlns:a16="http://schemas.microsoft.com/office/drawing/2014/main" id="{79503ACB-1182-BB10-77D9-FBE0F1D618C6}"/>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D8592005-DD29-5A28-C20E-F196AAA2B9F9}"/>
              </a:ext>
            </a:extLst>
          </p:cNvPr>
          <p:cNvSpPr>
            <a:spLocks noGrp="1"/>
          </p:cNvSpPr>
          <p:nvPr>
            <p:ph type="sldNum" sz="quarter" idx="10"/>
          </p:nvPr>
        </p:nvSpPr>
        <p:spPr/>
        <p:txBody>
          <a:bodyPr/>
          <a:lstStyle/>
          <a:p>
            <a:fld id="{EB4B8DE2-A4E8-46E4-8BBF-D75455EFF32C}" type="slidenum">
              <a:rPr lang="en-US" smtClean="0"/>
              <a:pPr/>
              <a:t>43</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4DAC4F6-3F05-D04F-4497-ECC247D5ECC6}"/>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2986CC1-EEFE-DF79-3798-D68D9F8A67C7}"/>
              </a:ext>
            </a:extLst>
          </p:cNvPr>
          <p:cNvSpPr>
            <a:spLocks noGrp="1"/>
          </p:cNvSpPr>
          <p:nvPr>
            <p:ph type="sldNum" sz="quarter" idx="10"/>
          </p:nvPr>
        </p:nvSpPr>
        <p:spPr/>
        <p:txBody>
          <a:bodyPr/>
          <a:lstStyle/>
          <a:p>
            <a:fld id="{EB4B8DE2-A4E8-46E4-8BBF-D75455EFF32C}" type="slidenum">
              <a:rPr lang="en-US" smtClean="0"/>
              <a:pPr/>
              <a:t>45</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9611" y="1184275"/>
            <a:ext cx="762000" cy="762000"/>
          </a:xfrm>
          <a:prstGeom prst="rect">
            <a:avLst/>
          </a:prstGeom>
        </p:spPr>
      </p:pic>
      <p:sp>
        <p:nvSpPr>
          <p:cNvPr id="3" name="Slide Number Placeholder 2">
            <a:extLst>
              <a:ext uri="{FF2B5EF4-FFF2-40B4-BE49-F238E27FC236}">
                <a16:creationId xmlns:a16="http://schemas.microsoft.com/office/drawing/2014/main" id="{B144605F-8C87-68B9-C78E-F41D261AA745}"/>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2/4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726E260-AFC1-744E-D54B-DE2BC90D7B1D}"/>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04030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3/4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Pinpoint APIs</a:t>
            </a:r>
          </a:p>
        </p:txBody>
      </p:sp>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Wickr</a:t>
            </a:r>
          </a:p>
        </p:txBody>
      </p:sp>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F52F578-9DC3-E4FD-4E61-E5375EB1C634}"/>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5" name="Graphic 18">
            <a:extLst>
              <a:ext uri="{FF2B5EF4-FFF2-40B4-BE49-F238E27FC236}">
                <a16:creationId xmlns:a16="http://schemas.microsoft.com/office/drawing/2014/main" id="{57EF2B07-0217-595D-DC10-34A1C30C7A1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3">
            <a:extLst>
              <a:ext uri="{FF2B5EF4-FFF2-40B4-BE49-F238E27FC236}">
                <a16:creationId xmlns:a16="http://schemas.microsoft.com/office/drawing/2014/main" id="{2689D06B-E0C7-42F2-3AA3-5C44EBDF832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7">
            <a:extLst>
              <a:ext uri="{FF2B5EF4-FFF2-40B4-BE49-F238E27FC236}">
                <a16:creationId xmlns:a16="http://schemas.microsoft.com/office/drawing/2014/main" id="{0679531F-E1F5-7DCA-FD5E-D24B43E773C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4/4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302A821-2C31-D87F-0962-046E63F5D077}"/>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2" name="Graphic 1">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94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
        <p:nvSpPr>
          <p:cNvPr id="6" name="Slide Number Placeholder 5">
            <a:extLst>
              <a:ext uri="{FF2B5EF4-FFF2-40B4-BE49-F238E27FC236}">
                <a16:creationId xmlns:a16="http://schemas.microsoft.com/office/drawing/2014/main" id="{CCCD2A65-9A2A-9E7B-6007-1D3CC6C626B1}"/>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C70AF0C-C120-5CDC-C956-D6FB142CFE74}"/>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Cost &amp;</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Reserved Instance (RI) Reporting</a:t>
            </a:r>
          </a:p>
        </p:txBody>
      </p:sp>
      <p:sp>
        <p:nvSpPr>
          <p:cNvPr id="3" name="Slide Number Placeholder 2">
            <a:extLst>
              <a:ext uri="{FF2B5EF4-FFF2-40B4-BE49-F238E27FC236}">
                <a16:creationId xmlns:a16="http://schemas.microsoft.com/office/drawing/2014/main" id="{A56AF1F4-9DB5-468E-6E1E-187768E274D2}"/>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a:t>Cloud Financial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C6D33A8A-EBC3-3049-9C04-ED41516DC49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FAEBBEF5-0765-DE44-9281-84B12FA71D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Cost Profiler</a:t>
            </a:r>
          </a:p>
        </p:txBody>
      </p:sp>
      <p:pic>
        <p:nvPicPr>
          <p:cNvPr id="16" name="Graphic 21">
            <a:extLst>
              <a:ext uri="{FF2B5EF4-FFF2-40B4-BE49-F238E27FC236}">
                <a16:creationId xmlns:a16="http://schemas.microsoft.com/office/drawing/2014/main" id="{3E32A432-C115-4B4A-B089-812C9B5A701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79F66561-8A0B-B640-BBA4-EB36797389A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Billing Conductor</a:t>
            </a:r>
          </a:p>
        </p:txBody>
      </p:sp>
      <p:sp>
        <p:nvSpPr>
          <p:cNvPr id="3" name="Slide Number Placeholder 2">
            <a:extLst>
              <a:ext uri="{FF2B5EF4-FFF2-40B4-BE49-F238E27FC236}">
                <a16:creationId xmlns:a16="http://schemas.microsoft.com/office/drawing/2014/main" id="{597BFA49-A4FE-E76C-78D7-43F189A52CE5}"/>
              </a:ext>
            </a:extLst>
          </p:cNvPr>
          <p:cNvSpPr>
            <a:spLocks noGrp="1"/>
          </p:cNvSpPr>
          <p:nvPr>
            <p:ph type="sldNum" sz="quarter" idx="11"/>
          </p:nvPr>
        </p:nvSpPr>
        <p:spPr/>
        <p:txBody>
          <a:bodyPr/>
          <a:lstStyle/>
          <a:p>
            <a:fld id="{EB4B8DE2-A4E8-46E4-8BBF-D75455EFF32C}" type="slidenum">
              <a:rPr lang="en-US" smtClean="0"/>
              <a:pPr/>
              <a:t>52</a:t>
            </a:fld>
            <a:endParaRPr lang="en-US"/>
          </a:p>
        </p:txBody>
      </p:sp>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E906B7D-453E-01D8-FD13-CB62C66A9831}"/>
              </a:ext>
            </a:extLst>
          </p:cNvPr>
          <p:cNvSpPr>
            <a:spLocks noGrp="1"/>
          </p:cNvSpPr>
          <p:nvPr>
            <p:ph type="sldNum" sz="quarter" idx="10"/>
          </p:nvPr>
        </p:nvSpPr>
        <p:spPr/>
        <p:txBody>
          <a:bodyPr/>
          <a:lstStyle/>
          <a:p>
            <a:fld id="{EB4B8DE2-A4E8-46E4-8BBF-D75455EFF32C}" type="slidenum">
              <a:rPr lang="en-US" smtClean="0"/>
              <a:pPr/>
              <a:t>53</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1/9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Instances</a:t>
            </a:r>
          </a:p>
        </p:txBody>
      </p:sp>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Spot Instance</a:t>
            </a:r>
          </a:p>
        </p:txBody>
      </p:sp>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AMI</a:t>
            </a:r>
          </a:p>
        </p:txBody>
      </p:sp>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Rescue</a:t>
            </a:r>
          </a:p>
        </p:txBody>
      </p:sp>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DB 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5"/>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3" name="Graphic 42">
            <a:extLst>
              <a:ext uri="{FF2B5EF4-FFF2-40B4-BE49-F238E27FC236}">
                <a16:creationId xmlns:a16="http://schemas.microsoft.com/office/drawing/2014/main" id="{F7F3E536-891F-DFCD-DBEE-F933277100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1091" y="4097076"/>
            <a:ext cx="457200" cy="457200"/>
          </a:xfrm>
          <a:prstGeom prst="rect">
            <a:avLst/>
          </a:prstGeom>
        </p:spPr>
      </p:pic>
      <p:pic>
        <p:nvPicPr>
          <p:cNvPr id="44" name="Graphic 43">
            <a:extLst>
              <a:ext uri="{FF2B5EF4-FFF2-40B4-BE49-F238E27FC236}">
                <a16:creationId xmlns:a16="http://schemas.microsoft.com/office/drawing/2014/main" id="{45098044-85A6-6A4F-BD6A-93178DA9CC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1932" y="2858061"/>
            <a:ext cx="457200" cy="457200"/>
          </a:xfrm>
          <a:prstGeom prst="rect">
            <a:avLst/>
          </a:prstGeom>
        </p:spPr>
      </p:pic>
      <p:pic>
        <p:nvPicPr>
          <p:cNvPr id="45" name="Graphic 44">
            <a:extLst>
              <a:ext uri="{FF2B5EF4-FFF2-40B4-BE49-F238E27FC236}">
                <a16:creationId xmlns:a16="http://schemas.microsoft.com/office/drawing/2014/main" id="{14CFE7B6-AE77-5B5D-3B12-8D37A134D5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65301" y="4089349"/>
            <a:ext cx="457200" cy="457200"/>
          </a:xfrm>
          <a:prstGeom prst="rect">
            <a:avLst/>
          </a:prstGeom>
        </p:spPr>
      </p:pic>
      <p:pic>
        <p:nvPicPr>
          <p:cNvPr id="46" name="Graphic 45">
            <a:extLst>
              <a:ext uri="{FF2B5EF4-FFF2-40B4-BE49-F238E27FC236}">
                <a16:creationId xmlns:a16="http://schemas.microsoft.com/office/drawing/2014/main" id="{32F32682-3C5B-977E-9124-8F1D87A10A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79632" y="4091955"/>
            <a:ext cx="457200" cy="457200"/>
          </a:xfrm>
          <a:prstGeom prst="rect">
            <a:avLst/>
          </a:prstGeom>
        </p:spPr>
      </p:pic>
      <p:pic>
        <p:nvPicPr>
          <p:cNvPr id="47" name="Graphic 46">
            <a:extLst>
              <a:ext uri="{FF2B5EF4-FFF2-40B4-BE49-F238E27FC236}">
                <a16:creationId xmlns:a16="http://schemas.microsoft.com/office/drawing/2014/main" id="{1AAF98C5-35B9-5FF2-FD98-21CFC9F35E0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58708" y="4097076"/>
            <a:ext cx="457200" cy="457200"/>
          </a:xfrm>
          <a:prstGeom prst="rect">
            <a:avLst/>
          </a:prstGeom>
        </p:spPr>
      </p:pic>
      <p:pic>
        <p:nvPicPr>
          <p:cNvPr id="48" name="Graphic 47">
            <a:extLst>
              <a:ext uri="{FF2B5EF4-FFF2-40B4-BE49-F238E27FC236}">
                <a16:creationId xmlns:a16="http://schemas.microsoft.com/office/drawing/2014/main" id="{BC309DD1-17C6-958C-0B85-14DC9A5E28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65301" y="2860243"/>
            <a:ext cx="457200" cy="457200"/>
          </a:xfrm>
          <a:prstGeom prst="rect">
            <a:avLst/>
          </a:prstGeom>
        </p:spPr>
      </p:pic>
      <p:pic>
        <p:nvPicPr>
          <p:cNvPr id="49" name="Graphic 48">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pic>
        <p:nvPicPr>
          <p:cNvPr id="50" name="Graphic 49">
            <a:extLst>
              <a:ext uri="{FF2B5EF4-FFF2-40B4-BE49-F238E27FC236}">
                <a16:creationId xmlns:a16="http://schemas.microsoft.com/office/drawing/2014/main" id="{707471EB-E9D0-5D6A-B9A9-16BBA80D1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79632" y="2866624"/>
            <a:ext cx="457200" cy="457200"/>
          </a:xfrm>
          <a:prstGeom prst="rect">
            <a:avLst/>
          </a:prstGeom>
        </p:spPr>
      </p:pic>
      <p:pic>
        <p:nvPicPr>
          <p:cNvPr id="51" name="Graphic 50">
            <a:extLst>
              <a:ext uri="{FF2B5EF4-FFF2-40B4-BE49-F238E27FC236}">
                <a16:creationId xmlns:a16="http://schemas.microsoft.com/office/drawing/2014/main" id="{D622C24C-E804-4AD6-14E7-66CDD17668C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7962" y="2861051"/>
            <a:ext cx="457200" cy="457200"/>
          </a:xfrm>
          <a:prstGeom prst="rect">
            <a:avLst/>
          </a:prstGeom>
        </p:spPr>
      </p:pic>
      <p:pic>
        <p:nvPicPr>
          <p:cNvPr id="52" name="Graphic 51">
            <a:extLst>
              <a:ext uri="{FF2B5EF4-FFF2-40B4-BE49-F238E27FC236}">
                <a16:creationId xmlns:a16="http://schemas.microsoft.com/office/drawing/2014/main" id="{03643622-52A6-A96A-EAFB-FA438BDBD0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658708" y="2866617"/>
            <a:ext cx="457200" cy="457200"/>
          </a:xfrm>
          <a:prstGeom prst="rect">
            <a:avLst/>
          </a:prstGeom>
        </p:spPr>
      </p:pic>
      <p:sp>
        <p:nvSpPr>
          <p:cNvPr id="4" name="Slide Number Placeholder 3">
            <a:extLst>
              <a:ext uri="{FF2B5EF4-FFF2-40B4-BE49-F238E27FC236}">
                <a16:creationId xmlns:a16="http://schemas.microsoft.com/office/drawing/2014/main" id="{2D940D87-57F1-7992-BC7C-BF14E100C3BF}"/>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542778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EC2</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
        <p:nvSpPr>
          <p:cNvPr id="3" name="Slide Number Placeholder 2">
            <a:extLst>
              <a:ext uri="{FF2B5EF4-FFF2-40B4-BE49-F238E27FC236}">
                <a16:creationId xmlns:a16="http://schemas.microsoft.com/office/drawing/2014/main" id="{81224183-46E1-480E-AC4E-5EC582593061}"/>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Outposts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1577" y="1185069"/>
            <a:ext cx="762000" cy="762000"/>
          </a:xfrm>
          <a:prstGeom prst="rect">
            <a:avLst/>
          </a:prstGeom>
        </p:spPr>
      </p:pic>
      <p:sp>
        <p:nvSpPr>
          <p:cNvPr id="3" name="Slide Number Placeholder 2">
            <a:extLst>
              <a:ext uri="{FF2B5EF4-FFF2-40B4-BE49-F238E27FC236}">
                <a16:creationId xmlns:a16="http://schemas.microsoft.com/office/drawing/2014/main" id="{DB347297-6A4E-010A-14D6-8E700ED27BE6}"/>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Frost</a:t>
            </a:r>
          </a:p>
        </p:txBody>
      </p:sp>
      <p:sp>
        <p:nvSpPr>
          <p:cNvPr id="3" name="Slide Number Placeholder 2">
            <a:extLst>
              <a:ext uri="{FF2B5EF4-FFF2-40B4-BE49-F238E27FC236}">
                <a16:creationId xmlns:a16="http://schemas.microsoft.com/office/drawing/2014/main" id="{A4D72985-AC04-0F6D-D45E-40D1021204CD}"/>
              </a:ext>
            </a:extLst>
          </p:cNvPr>
          <p:cNvSpPr>
            <a:spLocks noGrp="1"/>
          </p:cNvSpPr>
          <p:nvPr>
            <p:ph type="sldNum" sz="quarter" idx="11"/>
          </p:nvPr>
        </p:nvSpPr>
        <p:spPr/>
        <p:txBody>
          <a:bodyPr/>
          <a:lstStyle/>
          <a:p>
            <a:fld id="{EB4B8DE2-A4E8-46E4-8BBF-D75455EFF32C}" type="slidenum">
              <a:rPr lang="en-US" smtClean="0"/>
              <a:pPr/>
              <a:t>57</a:t>
            </a:fld>
            <a:endParaRPr lang="en-US"/>
          </a:p>
        </p:txBody>
      </p:sp>
      <p:sp>
        <p:nvSpPr>
          <p:cNvPr id="4" name="Footer Placeholder 3">
            <a:extLst>
              <a:ext uri="{FF2B5EF4-FFF2-40B4-BE49-F238E27FC236}">
                <a16:creationId xmlns:a16="http://schemas.microsoft.com/office/drawing/2014/main" id="{DB05B068-E11D-9E4B-7285-51A8E316F33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Wavelength</a:t>
            </a:r>
          </a:p>
        </p:txBody>
      </p:sp>
      <p:sp>
        <p:nvSpPr>
          <p:cNvPr id="3" name="Slide Number Placeholder 2">
            <a:extLst>
              <a:ext uri="{FF2B5EF4-FFF2-40B4-BE49-F238E27FC236}">
                <a16:creationId xmlns:a16="http://schemas.microsoft.com/office/drawing/2014/main" id="{3C3A5206-CC47-20C5-0E07-A6715F2FAB6C}"/>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4" name="Footer Placeholder 3">
            <a:extLst>
              <a:ext uri="{FF2B5EF4-FFF2-40B4-BE49-F238E27FC236}">
                <a16:creationId xmlns:a16="http://schemas.microsoft.com/office/drawing/2014/main" id="{6B64D459-E896-AC80-EC80-BCFA8919BA8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Bottlerocket</a:t>
            </a:r>
          </a:p>
        </p:txBody>
      </p:sp>
      <p:sp>
        <p:nvSpPr>
          <p:cNvPr id="3" name="Slide Number Placeholder 2">
            <a:extLst>
              <a:ext uri="{FF2B5EF4-FFF2-40B4-BE49-F238E27FC236}">
                <a16:creationId xmlns:a16="http://schemas.microsoft.com/office/drawing/2014/main" id="{421736D0-EB59-4490-9A98-69D36571451D}"/>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9D15AD49-72F1-3859-B55B-8DD27104A670}"/>
              </a:ext>
            </a:extLst>
          </p:cNvPr>
          <p:cNvSpPr>
            <a:spLocks noGrp="1"/>
          </p:cNvSpPr>
          <p:nvPr>
            <p:ph type="sldNum" sz="quarter" idx="4"/>
          </p:nvPr>
        </p:nvSpPr>
        <p:spPr/>
        <p:txBody>
          <a:bodyPr/>
          <a:lstStyle/>
          <a:p>
            <a:fld id="{EB4B8DE2-A4E8-46E4-8BBF-D75455EFF32C}" type="slidenum">
              <a:rPr lang="en-US" smtClean="0"/>
              <a:pPr/>
              <a:t>6</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Fabric Adapter</a:t>
            </a:r>
          </a:p>
        </p:txBody>
      </p:sp>
      <p:sp>
        <p:nvSpPr>
          <p:cNvPr id="3" name="Slide Number Placeholder 2">
            <a:extLst>
              <a:ext uri="{FF2B5EF4-FFF2-40B4-BE49-F238E27FC236}">
                <a16:creationId xmlns:a16="http://schemas.microsoft.com/office/drawing/2014/main" id="{50091D81-E4D2-DA58-C37E-94ADC8124569}"/>
              </a:ext>
            </a:extLst>
          </p:cNvPr>
          <p:cNvSpPr>
            <a:spLocks noGrp="1"/>
          </p:cNvSpPr>
          <p:nvPr>
            <p:ph type="sldNum" sz="quarter" idx="11"/>
          </p:nvPr>
        </p:nvSpPr>
        <p:spPr/>
        <p:txBody>
          <a:bodyPr/>
          <a:lstStyle/>
          <a:p>
            <a:fld id="{EB4B8DE2-A4E8-46E4-8BBF-D75455EFF32C}" type="slidenum">
              <a:rPr lang="en-US" smtClean="0"/>
              <a:pPr/>
              <a:t>60</a:t>
            </a:fld>
            <a:endParaRPr lang="en-US"/>
          </a:p>
        </p:txBody>
      </p:sp>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Genomics CLI</a:t>
            </a:r>
          </a:p>
        </p:txBody>
      </p:sp>
      <p:sp>
        <p:nvSpPr>
          <p:cNvPr id="3" name="Slide Number Placeholder 2">
            <a:extLst>
              <a:ext uri="{FF2B5EF4-FFF2-40B4-BE49-F238E27FC236}">
                <a16:creationId xmlns:a16="http://schemas.microsoft.com/office/drawing/2014/main" id="{0E5C5C13-3F46-B30D-D3E2-BCD0FC1DBB88}"/>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71955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68E9C8D-02F2-3F65-41E7-78735DF9A535}"/>
              </a:ext>
            </a:extLst>
          </p:cNvPr>
          <p:cNvSpPr>
            <a:spLocks noGrp="1"/>
          </p:cNvSpPr>
          <p:nvPr>
            <p:ph type="sldNum" sz="quarter" idx="11"/>
          </p:nvPr>
        </p:nvSpPr>
        <p:spPr/>
        <p:txBody>
          <a:bodyPr/>
          <a:lstStyle/>
          <a:p>
            <a:fld id="{EB4B8DE2-A4E8-46E4-8BBF-D75455EFF32C}" type="slidenum">
              <a:rPr lang="en-US" smtClean="0"/>
              <a:pPr/>
              <a:t>62</a:t>
            </a:fld>
            <a:endParaRPr lang="en-US"/>
          </a:p>
        </p:txBody>
      </p:sp>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2" name="Graphic 8">
            <a:extLst>
              <a:ext uri="{FF2B5EF4-FFF2-40B4-BE49-F238E27FC236}">
                <a16:creationId xmlns:a16="http://schemas.microsoft.com/office/drawing/2014/main" id="{18F63734-5597-581E-688C-E0F39C652B0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4FE11CB7-9D77-166B-36FC-D609A909C2C9}"/>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Lightsail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Research</a:t>
            </a:r>
          </a:p>
        </p:txBody>
      </p:sp>
    </p:spTree>
    <p:extLst>
      <p:ext uri="{BB962C8B-B14F-4D97-AF65-F5344CB8AC3E}">
        <p14:creationId xmlns:p14="http://schemas.microsoft.com/office/powerpoint/2010/main" val="3939228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3" name="Slide Number Placeholder 2">
            <a:extLst>
              <a:ext uri="{FF2B5EF4-FFF2-40B4-BE49-F238E27FC236}">
                <a16:creationId xmlns:a16="http://schemas.microsoft.com/office/drawing/2014/main" id="{61484680-09C2-2085-0185-37656D6E65D2}"/>
              </a:ext>
            </a:extLst>
          </p:cNvPr>
          <p:cNvSpPr>
            <a:spLocks noGrp="1"/>
          </p:cNvSpPr>
          <p:nvPr>
            <p:ph type="sldNum" sz="quarter" idx="10"/>
          </p:nvPr>
        </p:nvSpPr>
        <p:spPr/>
        <p:txBody>
          <a:bodyPr/>
          <a:lstStyle/>
          <a:p>
            <a:fld id="{EB4B8DE2-A4E8-46E4-8BBF-D75455EFF32C}" type="slidenum">
              <a:rPr lang="en-US" smtClean="0"/>
              <a:pPr/>
              <a:t>63</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CF0FA52-F575-05F6-A337-2C0AC2DCED21}"/>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49425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F3C7469-FB8B-6CF2-B580-68DDE8FF2DAD}"/>
              </a:ext>
            </a:extLst>
          </p:cNvPr>
          <p:cNvSpPr>
            <a:spLocks noGrp="1"/>
          </p:cNvSpPr>
          <p:nvPr>
            <p:ph type="sldNum" sz="quarter" idx="10"/>
          </p:nvPr>
        </p:nvSpPr>
        <p:spPr/>
        <p:txBody>
          <a:bodyPr/>
          <a:lstStyle/>
          <a:p>
            <a:fld id="{EB4B8DE2-A4E8-46E4-8BBF-D75455EFF32C}" type="slidenum">
              <a:rPr lang="en-US" smtClean="0"/>
              <a:pPr/>
              <a:t>65</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Task</a:t>
            </a:r>
          </a:p>
        </p:txBody>
      </p:sp>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Copilot CLI</a:t>
            </a:r>
          </a:p>
        </p:txBody>
      </p:sp>
      <p:sp>
        <p:nvSpPr>
          <p:cNvPr id="2" name="TextBox 31">
            <a:extLst>
              <a:ext uri="{FF2B5EF4-FFF2-40B4-BE49-F238E27FC236}">
                <a16:creationId xmlns:a16="http://schemas.microsoft.com/office/drawing/2014/main" id="{C351F06B-C9A9-7C31-6CF9-B18039798836}"/>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ECS Service Connect</a:t>
            </a:r>
          </a:p>
        </p:txBody>
      </p:sp>
      <p:sp>
        <p:nvSpPr>
          <p:cNvPr id="6" name="TextBox 29">
            <a:extLst>
              <a:ext uri="{FF2B5EF4-FFF2-40B4-BE49-F238E27FC236}">
                <a16:creationId xmlns:a16="http://schemas.microsoft.com/office/drawing/2014/main" id="{9A9B3B80-7175-A893-7BE4-715D311A1BC5}"/>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EKS on Outposts</a:t>
            </a:r>
          </a:p>
        </p:txBody>
      </p:sp>
      <p:pic>
        <p:nvPicPr>
          <p:cNvPr id="30" name="Graphic 29">
            <a:extLst>
              <a:ext uri="{FF2B5EF4-FFF2-40B4-BE49-F238E27FC236}">
                <a16:creationId xmlns:a16="http://schemas.microsoft.com/office/drawing/2014/main" id="{488C0901-F260-19E1-6363-88E11F92D7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32952" y="2708275"/>
            <a:ext cx="457200" cy="457200"/>
          </a:xfrm>
          <a:prstGeom prst="rect">
            <a:avLst/>
          </a:prstGeom>
        </p:spPr>
      </p:pic>
      <p:pic>
        <p:nvPicPr>
          <p:cNvPr id="31" name="Graphic 30">
            <a:extLst>
              <a:ext uri="{FF2B5EF4-FFF2-40B4-BE49-F238E27FC236}">
                <a16:creationId xmlns:a16="http://schemas.microsoft.com/office/drawing/2014/main" id="{C2B0EEA0-4C0E-25E2-B2C2-27F10C2A59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43497" y="3495991"/>
            <a:ext cx="457200" cy="457200"/>
          </a:xfrm>
          <a:prstGeom prst="rect">
            <a:avLst/>
          </a:prstGeom>
        </p:spPr>
      </p:pic>
      <p:pic>
        <p:nvPicPr>
          <p:cNvPr id="32" name="Graphic 31">
            <a:extLst>
              <a:ext uri="{FF2B5EF4-FFF2-40B4-BE49-F238E27FC236}">
                <a16:creationId xmlns:a16="http://schemas.microsoft.com/office/drawing/2014/main" id="{FDE588B0-28EA-1838-1F99-D3E705EAF6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60249" y="4331614"/>
            <a:ext cx="457200" cy="457200"/>
          </a:xfrm>
          <a:prstGeom prst="rect">
            <a:avLst/>
          </a:prstGeom>
        </p:spPr>
      </p:pic>
      <p:pic>
        <p:nvPicPr>
          <p:cNvPr id="33" name="Graphic 32">
            <a:extLst>
              <a:ext uri="{FF2B5EF4-FFF2-40B4-BE49-F238E27FC236}">
                <a16:creationId xmlns:a16="http://schemas.microsoft.com/office/drawing/2014/main" id="{45460EF7-2294-2F4D-6A93-F1C8452B65A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6598" y="4322522"/>
            <a:ext cx="457200" cy="457200"/>
          </a:xfrm>
          <a:prstGeom prst="rect">
            <a:avLst/>
          </a:prstGeom>
        </p:spPr>
      </p:pic>
      <p:pic>
        <p:nvPicPr>
          <p:cNvPr id="34" name="Graphic 33">
            <a:extLst>
              <a:ext uri="{FF2B5EF4-FFF2-40B4-BE49-F238E27FC236}">
                <a16:creationId xmlns:a16="http://schemas.microsoft.com/office/drawing/2014/main" id="{604B67D5-4216-0189-2F4B-0BBBC769E0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53672" y="5144786"/>
            <a:ext cx="457200" cy="457200"/>
          </a:xfrm>
          <a:prstGeom prst="rect">
            <a:avLst/>
          </a:prstGeom>
        </p:spPr>
      </p:pic>
      <p:pic>
        <p:nvPicPr>
          <p:cNvPr id="35" name="Graphic 34">
            <a:extLst>
              <a:ext uri="{FF2B5EF4-FFF2-40B4-BE49-F238E27FC236}">
                <a16:creationId xmlns:a16="http://schemas.microsoft.com/office/drawing/2014/main" id="{BD592A44-BFEE-525D-0C5D-B1D44DA3C0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60249" y="3526957"/>
            <a:ext cx="457200" cy="457200"/>
          </a:xfrm>
          <a:prstGeom prst="rect">
            <a:avLst/>
          </a:prstGeom>
        </p:spPr>
      </p:pic>
      <p:pic>
        <p:nvPicPr>
          <p:cNvPr id="36" name="Graphic 35">
            <a:extLst>
              <a:ext uri="{FF2B5EF4-FFF2-40B4-BE49-F238E27FC236}">
                <a16:creationId xmlns:a16="http://schemas.microsoft.com/office/drawing/2014/main" id="{14C2A051-6FD6-ADA4-1CC6-22295DCBCCA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51165" y="2701985"/>
            <a:ext cx="457200" cy="457200"/>
          </a:xfrm>
          <a:prstGeom prst="rect">
            <a:avLst/>
          </a:prstGeom>
        </p:spPr>
      </p:pic>
      <p:pic>
        <p:nvPicPr>
          <p:cNvPr id="37" name="Graphic 36">
            <a:extLst>
              <a:ext uri="{FF2B5EF4-FFF2-40B4-BE49-F238E27FC236}">
                <a16:creationId xmlns:a16="http://schemas.microsoft.com/office/drawing/2014/main" id="{FFEF29C3-1849-5579-705F-BF08D1E7CD7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53672" y="2701985"/>
            <a:ext cx="457200" cy="457200"/>
          </a:xfrm>
          <a:prstGeom prst="rect">
            <a:avLst/>
          </a:prstGeom>
        </p:spPr>
      </p:pic>
      <p:pic>
        <p:nvPicPr>
          <p:cNvPr id="38" name="Graphic 37">
            <a:extLst>
              <a:ext uri="{FF2B5EF4-FFF2-40B4-BE49-F238E27FC236}">
                <a16:creationId xmlns:a16="http://schemas.microsoft.com/office/drawing/2014/main" id="{B64DE218-FAFF-C9C3-21E7-26C887E779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407025" y="2710690"/>
            <a:ext cx="457200" cy="457200"/>
          </a:xfrm>
          <a:prstGeom prst="rect">
            <a:avLst/>
          </a:prstGeom>
        </p:spPr>
      </p:pic>
      <p:pic>
        <p:nvPicPr>
          <p:cNvPr id="40" name="Graphic 39">
            <a:extLst>
              <a:ext uri="{FF2B5EF4-FFF2-40B4-BE49-F238E27FC236}">
                <a16:creationId xmlns:a16="http://schemas.microsoft.com/office/drawing/2014/main" id="{C68D3696-1524-07FE-19E3-C1B7A2802B6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402214" y="3526957"/>
            <a:ext cx="457200" cy="457200"/>
          </a:xfrm>
          <a:prstGeom prst="rect">
            <a:avLst/>
          </a:prstGeom>
        </p:spPr>
      </p:pic>
      <p:sp>
        <p:nvSpPr>
          <p:cNvPr id="4" name="Slide Number Placeholder 3">
            <a:extLst>
              <a:ext uri="{FF2B5EF4-FFF2-40B4-BE49-F238E27FC236}">
                <a16:creationId xmlns:a16="http://schemas.microsoft.com/office/drawing/2014/main" id="{C0331933-DF3B-A6E3-535E-6649AC7DC8A2}"/>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C1CD9780-34ED-544F-A3A8-58AF339EFC2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Fargate</a:t>
            </a:r>
          </a:p>
        </p:txBody>
      </p:sp>
      <p:sp>
        <p:nvSpPr>
          <p:cNvPr id="3" name="Slide Number Placeholder 2">
            <a:extLst>
              <a:ext uri="{FF2B5EF4-FFF2-40B4-BE49-F238E27FC236}">
                <a16:creationId xmlns:a16="http://schemas.microsoft.com/office/drawing/2014/main" id="{F0D24597-C4C1-27A7-EA0F-1245144A4BC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506557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on AWS (ROSA)</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3" name="Slide Number Placeholder 2">
            <a:extLst>
              <a:ext uri="{FF2B5EF4-FFF2-40B4-BE49-F238E27FC236}">
                <a16:creationId xmlns:a16="http://schemas.microsoft.com/office/drawing/2014/main" id="{827B7912-D72C-9F33-17C4-2EFB196A3DA8}"/>
              </a:ext>
            </a:extLst>
          </p:cNvPr>
          <p:cNvSpPr>
            <a:spLocks noGrp="1"/>
          </p:cNvSpPr>
          <p:nvPr>
            <p:ph type="sldNum" sz="quarter" idx="11"/>
          </p:nvPr>
        </p:nvSpPr>
        <p:spPr/>
        <p:txBody>
          <a:bodyPr/>
          <a:lstStyle/>
          <a:p>
            <a:fld id="{EB4B8DE2-A4E8-46E4-8BBF-D75455EFF32C}" type="slidenum">
              <a:rPr lang="en-US" smtClean="0"/>
              <a:pPr/>
              <a:t>68</a:t>
            </a:fld>
            <a:endParaRPr lang="en-US"/>
          </a:p>
        </p:txBody>
      </p:sp>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924854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9A34265-CB2C-214B-6FBF-12C08DFD0EF2}"/>
              </a:ext>
            </a:extLst>
          </p:cNvPr>
          <p:cNvSpPr>
            <a:spLocks noGrp="1"/>
          </p:cNvSpPr>
          <p:nvPr>
            <p:ph type="sldNum" sz="quarter" idx="10"/>
          </p:nvPr>
        </p:nvSpPr>
        <p:spPr/>
        <p:txBody>
          <a:bodyPr/>
          <a:lstStyle/>
          <a:p>
            <a:fld id="{EB4B8DE2-A4E8-46E4-8BBF-D75455EFF32C}" type="slidenum">
              <a:rPr lang="en-US" smtClean="0"/>
              <a:pPr/>
              <a:t>69</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1227" y="2069559"/>
            <a:ext cx="6594766" cy="2251180"/>
          </a:xfrm>
        </p:spPr>
        <p:txBody>
          <a:bodyPr/>
          <a:lstStyle/>
          <a:p>
            <a:r>
              <a:rPr lang="en-US" altLang="en-US"/>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5" name="Picture 4">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63010" y="1197314"/>
            <a:ext cx="5640969" cy="3694483"/>
          </a:xfrm>
          <a:prstGeom prst="rect">
            <a:avLst/>
          </a:prstGeom>
        </p:spPr>
      </p:pic>
      <p:sp>
        <p:nvSpPr>
          <p:cNvPr id="3" name="Slide Number Placeholder 2">
            <a:extLst>
              <a:ext uri="{FF2B5EF4-FFF2-40B4-BE49-F238E27FC236}">
                <a16:creationId xmlns:a16="http://schemas.microsoft.com/office/drawing/2014/main" id="{50BDA2E2-890E-952B-E9A6-22B601C70B1F}"/>
              </a:ext>
            </a:extLst>
          </p:cNvPr>
          <p:cNvSpPr>
            <a:spLocks noGrp="1"/>
          </p:cNvSpPr>
          <p:nvPr>
            <p:ph type="sldNum" sz="quarter" idx="14"/>
          </p:nvPr>
        </p:nvSpPr>
        <p:spPr/>
        <p:txBody>
          <a:bodyPr/>
          <a:lstStyle/>
          <a:p>
            <a:fld id="{EB4B8DE2-A4E8-46E4-8BBF-D75455EFF32C}" type="slidenum">
              <a:rPr lang="en-US" smtClean="0"/>
              <a:pPr/>
              <a:t>7</a:t>
            </a:fld>
            <a:endParaRPr lang="en-US"/>
          </a:p>
        </p:txBody>
      </p:sp>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912443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Support</a:t>
            </a:r>
          </a:p>
        </p:txBody>
      </p:sp>
      <p:sp>
        <p:nvSpPr>
          <p:cNvPr id="3" name="Slide Number Placeholder 2">
            <a:extLst>
              <a:ext uri="{FF2B5EF4-FFF2-40B4-BE49-F238E27FC236}">
                <a16:creationId xmlns:a16="http://schemas.microsoft.com/office/drawing/2014/main" id="{14405BFD-D02E-B800-0E88-F07AD7AA3D5E}"/>
              </a:ext>
            </a:extLst>
          </p:cNvPr>
          <p:cNvSpPr>
            <a:spLocks noGrp="1"/>
          </p:cNvSpPr>
          <p:nvPr>
            <p:ph type="sldNum" sz="quarter" idx="11"/>
          </p:nvPr>
        </p:nvSpPr>
        <p:spPr/>
        <p:txBody>
          <a:bodyPr/>
          <a:lstStyle/>
          <a:p>
            <a:fld id="{EB4B8DE2-A4E8-46E4-8BBF-D75455EFF32C}" type="slidenum">
              <a:rPr lang="en-US" smtClean="0"/>
              <a:pPr/>
              <a:t>70</a:t>
            </a:fld>
            <a:endParaRPr lang="en-US"/>
          </a:p>
        </p:txBody>
      </p:sp>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a:t>
            </a:r>
          </a:p>
        </p:txBody>
      </p:sp>
      <p:sp>
        <p:nvSpPr>
          <p:cNvPr id="3" name="Slide Number Placeholder 2">
            <a:extLst>
              <a:ext uri="{FF2B5EF4-FFF2-40B4-BE49-F238E27FC236}">
                <a16:creationId xmlns:a16="http://schemas.microsoft.com/office/drawing/2014/main" id="{6CDD4318-2759-D7F8-54F1-B45083059C56}"/>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727667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7B88633-60B1-ADAE-0C2B-8737007A475A}"/>
              </a:ext>
            </a:extLst>
          </p:cNvPr>
          <p:cNvSpPr>
            <a:spLocks noGrp="1"/>
          </p:cNvSpPr>
          <p:nvPr>
            <p:ph type="sldNum" sz="quarter" idx="10"/>
          </p:nvPr>
        </p:nvSpPr>
        <p:spPr/>
        <p:txBody>
          <a:bodyPr/>
          <a:lstStyle/>
          <a:p>
            <a:fld id="{EB4B8DE2-A4E8-46E4-8BBF-D75455EFF32C}" type="slidenum">
              <a:rPr lang="en-US" smtClean="0"/>
              <a:pPr/>
              <a:t>72</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DynamoDB Accelerator (DAX)</a:t>
            </a:r>
          </a:p>
        </p:txBody>
      </p:sp>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a:t>
            </a:r>
          </a:p>
        </p:txBody>
      </p:sp>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Standard</a:t>
            </a:r>
            <a:r>
              <a:rPr lang="en-US" sz="1200"/>
              <a:t>–</a:t>
            </a:r>
            <a:r>
              <a:rPr lang="en-US" altLang="en-US" sz="1200">
                <a:latin typeface="Arial" panose="020B0604020202020204" pitchFamily="34" charset="0"/>
                <a:ea typeface="Amazon Ember" panose="020B0603020204020204" pitchFamily="34" charset="0"/>
                <a:cs typeface="Arial" panose="020B0604020202020204" pitchFamily="34" charset="0"/>
              </a:rPr>
              <a:t>Infrequent Access table class</a:t>
            </a:r>
          </a:p>
        </p:txBody>
      </p:sp>
      <p:sp>
        <p:nvSpPr>
          <p:cNvPr id="2" name="TextBox 17">
            <a:extLst>
              <a:ext uri="{FF2B5EF4-FFF2-40B4-BE49-F238E27FC236}">
                <a16:creationId xmlns:a16="http://schemas.microsoft.com/office/drawing/2014/main" id="{8C604F87-F5E2-174C-69E4-8974711A5265}"/>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DocumentDB Elastic Clusters</a:t>
            </a:r>
          </a:p>
        </p:txBody>
      </p:sp>
      <p:sp>
        <p:nvSpPr>
          <p:cNvPr id="4" name="TextBox 20">
            <a:extLst>
              <a:ext uri="{FF2B5EF4-FFF2-40B4-BE49-F238E27FC236}">
                <a16:creationId xmlns:a16="http://schemas.microsoft.com/office/drawing/2014/main" id="{C6811061-8817-0DF0-38EC-F7E93454CC9C}"/>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Trusted Language Extensions for PostgreSQL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a:extLst>
              <a:ext uri="{FF2B5EF4-FFF2-40B4-BE49-F238E27FC236}">
                <a16:creationId xmlns:a16="http://schemas.microsoft.com/office/drawing/2014/main" id="{165854FB-D6C2-5339-13A7-45F91BDECA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2523" y="3716040"/>
            <a:ext cx="457200" cy="457200"/>
          </a:xfrm>
          <a:prstGeom prst="rect">
            <a:avLst/>
          </a:prstGeom>
        </p:spPr>
      </p:pic>
      <p:pic>
        <p:nvPicPr>
          <p:cNvPr id="39" name="Graphic 38">
            <a:extLst>
              <a:ext uri="{FF2B5EF4-FFF2-40B4-BE49-F238E27FC236}">
                <a16:creationId xmlns:a16="http://schemas.microsoft.com/office/drawing/2014/main" id="{66F0C245-BAD6-3207-FA9A-5F56D27DD8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72809" y="2799448"/>
            <a:ext cx="457200" cy="457200"/>
          </a:xfrm>
          <a:prstGeom prst="rect">
            <a:avLst/>
          </a:prstGeom>
        </p:spPr>
      </p:pic>
      <p:pic>
        <p:nvPicPr>
          <p:cNvPr id="40" name="Graphic 39">
            <a:extLst>
              <a:ext uri="{FF2B5EF4-FFF2-40B4-BE49-F238E27FC236}">
                <a16:creationId xmlns:a16="http://schemas.microsoft.com/office/drawing/2014/main" id="{90D6EDD2-D84C-D0DE-F639-93C2CEE51D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25033" y="4608215"/>
            <a:ext cx="457200" cy="457200"/>
          </a:xfrm>
          <a:prstGeom prst="rect">
            <a:avLst/>
          </a:prstGeom>
        </p:spPr>
      </p:pic>
      <p:pic>
        <p:nvPicPr>
          <p:cNvPr id="41" name="Graphic 40">
            <a:extLst>
              <a:ext uri="{FF2B5EF4-FFF2-40B4-BE49-F238E27FC236}">
                <a16:creationId xmlns:a16="http://schemas.microsoft.com/office/drawing/2014/main" id="{003C69B2-D4E7-C7BD-A912-B67CBF9321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1529" y="3724496"/>
            <a:ext cx="457200" cy="457200"/>
          </a:xfrm>
          <a:prstGeom prst="rect">
            <a:avLst/>
          </a:prstGeom>
        </p:spPr>
      </p:pic>
      <p:pic>
        <p:nvPicPr>
          <p:cNvPr id="42" name="Graphic 41">
            <a:extLst>
              <a:ext uri="{FF2B5EF4-FFF2-40B4-BE49-F238E27FC236}">
                <a16:creationId xmlns:a16="http://schemas.microsoft.com/office/drawing/2014/main" id="{74802D4F-E26A-8BF8-9C98-5ACFC235F75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98368" y="2799448"/>
            <a:ext cx="457200" cy="457200"/>
          </a:xfrm>
          <a:prstGeom prst="rect">
            <a:avLst/>
          </a:prstGeom>
        </p:spPr>
      </p:pic>
      <p:pic>
        <p:nvPicPr>
          <p:cNvPr id="43" name="Graphic 42">
            <a:extLst>
              <a:ext uri="{FF2B5EF4-FFF2-40B4-BE49-F238E27FC236}">
                <a16:creationId xmlns:a16="http://schemas.microsoft.com/office/drawing/2014/main" id="{BF9BB5B8-6B6B-023B-FDCF-FC332B9C973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74453" y="3724275"/>
            <a:ext cx="457200" cy="457200"/>
          </a:xfrm>
          <a:prstGeom prst="rect">
            <a:avLst/>
          </a:prstGeom>
        </p:spPr>
      </p:pic>
      <p:pic>
        <p:nvPicPr>
          <p:cNvPr id="44" name="Graphic 43">
            <a:extLst>
              <a:ext uri="{FF2B5EF4-FFF2-40B4-BE49-F238E27FC236}">
                <a16:creationId xmlns:a16="http://schemas.microsoft.com/office/drawing/2014/main" id="{BA506782-0C4F-7B8B-D485-E9A0F10ACB6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07816" y="4603750"/>
            <a:ext cx="457200" cy="457200"/>
          </a:xfrm>
          <a:prstGeom prst="rect">
            <a:avLst/>
          </a:prstGeom>
        </p:spPr>
      </p:pic>
      <p:pic>
        <p:nvPicPr>
          <p:cNvPr id="45" name="Graphic 44">
            <a:extLst>
              <a:ext uri="{FF2B5EF4-FFF2-40B4-BE49-F238E27FC236}">
                <a16:creationId xmlns:a16="http://schemas.microsoft.com/office/drawing/2014/main" id="{F3C02D95-871F-7C60-BBC7-E612366F8E1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67973" y="4603062"/>
            <a:ext cx="457200" cy="457200"/>
          </a:xfrm>
          <a:prstGeom prst="rect">
            <a:avLst/>
          </a:prstGeom>
        </p:spPr>
      </p:pic>
      <p:pic>
        <p:nvPicPr>
          <p:cNvPr id="46" name="Graphic 45">
            <a:extLst>
              <a:ext uri="{FF2B5EF4-FFF2-40B4-BE49-F238E27FC236}">
                <a16:creationId xmlns:a16="http://schemas.microsoft.com/office/drawing/2014/main" id="{923B10BB-BC72-ADC6-70C8-BD7FEB3A320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63340" y="2793038"/>
            <a:ext cx="457200" cy="457200"/>
          </a:xfrm>
          <a:prstGeom prst="rect">
            <a:avLst/>
          </a:prstGeom>
        </p:spPr>
      </p:pic>
      <p:pic>
        <p:nvPicPr>
          <p:cNvPr id="47" name="Graphic 46">
            <a:extLst>
              <a:ext uri="{FF2B5EF4-FFF2-40B4-BE49-F238E27FC236}">
                <a16:creationId xmlns:a16="http://schemas.microsoft.com/office/drawing/2014/main" id="{F884F628-D9C1-2731-1FF0-0EAD28E11F2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731529" y="2797013"/>
            <a:ext cx="457200" cy="457200"/>
          </a:xfrm>
          <a:prstGeom prst="rect">
            <a:avLst/>
          </a:prstGeom>
        </p:spPr>
      </p:pic>
      <p:pic>
        <p:nvPicPr>
          <p:cNvPr id="48" name="Graphic 47">
            <a:extLst>
              <a:ext uri="{FF2B5EF4-FFF2-40B4-BE49-F238E27FC236}">
                <a16:creationId xmlns:a16="http://schemas.microsoft.com/office/drawing/2014/main" id="{B52B302F-ADBE-0025-E266-1D29CA21677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02977" y="2799448"/>
            <a:ext cx="457200" cy="457200"/>
          </a:xfrm>
          <a:prstGeom prst="rect">
            <a:avLst/>
          </a:prstGeom>
        </p:spPr>
      </p:pic>
      <p:pic>
        <p:nvPicPr>
          <p:cNvPr id="49" name="Graphic 48">
            <a:extLst>
              <a:ext uri="{FF2B5EF4-FFF2-40B4-BE49-F238E27FC236}">
                <a16:creationId xmlns:a16="http://schemas.microsoft.com/office/drawing/2014/main" id="{D0523A4E-2368-E96C-F824-8776A962979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48707" y="2800264"/>
            <a:ext cx="457200" cy="457200"/>
          </a:xfrm>
          <a:prstGeom prst="rect">
            <a:avLst/>
          </a:prstGeom>
        </p:spPr>
      </p:pic>
      <p:sp>
        <p:nvSpPr>
          <p:cNvPr id="5" name="Slide Number Placeholder 4">
            <a:extLst>
              <a:ext uri="{FF2B5EF4-FFF2-40B4-BE49-F238E27FC236}">
                <a16:creationId xmlns:a16="http://schemas.microsoft.com/office/drawing/2014/main" id="{D504FE7A-E813-99F6-F5CC-D05AE0A679F2}"/>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Apache Cassandra)</a:t>
            </a:r>
          </a:p>
        </p:txBody>
      </p:sp>
      <p:pic>
        <p:nvPicPr>
          <p:cNvPr id="2" name="Graphic 19">
            <a:extLst>
              <a:ext uri="{FF2B5EF4-FFF2-40B4-BE49-F238E27FC236}">
                <a16:creationId xmlns:a16="http://schemas.microsoft.com/office/drawing/2014/main" id="{C7887F47-2D48-C7D0-0BEE-2A802ACAF70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589F5420-3033-E759-565A-6551CFBF1017}"/>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Timestream</a:t>
            </a:r>
          </a:p>
        </p:txBody>
      </p:sp>
      <p:sp>
        <p:nvSpPr>
          <p:cNvPr id="5" name="Slide Number Placeholder 4">
            <a:extLst>
              <a:ext uri="{FF2B5EF4-FFF2-40B4-BE49-F238E27FC236}">
                <a16:creationId xmlns:a16="http://schemas.microsoft.com/office/drawing/2014/main" id="{101A289B-1F99-1AD3-33F3-91A7312167CA}"/>
              </a:ext>
            </a:extLst>
          </p:cNvPr>
          <p:cNvSpPr>
            <a:spLocks noGrp="1"/>
          </p:cNvSpPr>
          <p:nvPr>
            <p:ph type="sldNum" sz="quarter" idx="11"/>
          </p:nvPr>
        </p:nvSpPr>
        <p:spPr/>
        <p:txBody>
          <a:bodyPr/>
          <a:lstStyle/>
          <a:p>
            <a:fld id="{EB4B8DE2-A4E8-46E4-8BBF-D75455EFF32C}" type="slidenum">
              <a:rPr lang="en-US" smtClean="0"/>
              <a:pPr/>
              <a:t>74</a:t>
            </a:fld>
            <a:endParaRPr lang="en-US"/>
          </a:p>
        </p:txBody>
      </p:sp>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7">
            <a:extLst>
              <a:ext uri="{FF2B5EF4-FFF2-40B4-BE49-F238E27FC236}">
                <a16:creationId xmlns:a16="http://schemas.microsoft.com/office/drawing/2014/main" id="{D31E44C5-5269-D342-B776-F5AE2A0C38FA}"/>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Multi-AZ</a:t>
            </a:r>
          </a:p>
        </p:txBody>
      </p:sp>
      <p:sp>
        <p:nvSpPr>
          <p:cNvPr id="24" name="TextBox 20">
            <a:extLst>
              <a:ext uri="{FF2B5EF4-FFF2-40B4-BE49-F238E27FC236}">
                <a16:creationId xmlns:a16="http://schemas.microsoft.com/office/drawing/2014/main" id="{FF907848-9789-E045-A88A-DB55E03ABD4C}"/>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6" name="Graphic 16">
            <a:extLst>
              <a:ext uri="{FF2B5EF4-FFF2-40B4-BE49-F238E27FC236}">
                <a16:creationId xmlns:a16="http://schemas.microsoft.com/office/drawing/2014/main" id="{251937A0-2A7D-8D8F-D55A-A7511B43CA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9E198A7E-47D5-BF23-52CA-A77F5EFF07A2}"/>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VMware</a:t>
            </a:r>
          </a:p>
        </p:txBody>
      </p:sp>
      <p:sp>
        <p:nvSpPr>
          <p:cNvPr id="9" name="TextBox 20">
            <a:extLst>
              <a:ext uri="{FF2B5EF4-FFF2-40B4-BE49-F238E27FC236}">
                <a16:creationId xmlns:a16="http://schemas.microsoft.com/office/drawing/2014/main" id="{65B9CA06-A379-5DBA-4C74-FF3B10B9E41E}"/>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Blue/Green Deployments</a:t>
            </a:r>
          </a:p>
        </p:txBody>
      </p:sp>
      <p:sp>
        <p:nvSpPr>
          <p:cNvPr id="12" name="TextBox 17">
            <a:extLst>
              <a:ext uri="{FF2B5EF4-FFF2-40B4-BE49-F238E27FC236}">
                <a16:creationId xmlns:a16="http://schemas.microsoft.com/office/drawing/2014/main" id="{9288E80B-E88E-E72B-769C-69B499768F8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Optimized Writes</a:t>
            </a:r>
          </a:p>
        </p:txBody>
      </p:sp>
      <p:sp>
        <p:nvSpPr>
          <p:cNvPr id="13" name="TextBox 20">
            <a:extLst>
              <a:ext uri="{FF2B5EF4-FFF2-40B4-BE49-F238E27FC236}">
                <a16:creationId xmlns:a16="http://schemas.microsoft.com/office/drawing/2014/main" id="{5EE7F10D-17E9-CA06-7DE3-8C21200CE77D}"/>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Trusted Language Extensions for PostgreSQL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4" name="Graphic 19">
            <a:extLst>
              <a:ext uri="{FF2B5EF4-FFF2-40B4-BE49-F238E27FC236}">
                <a16:creationId xmlns:a16="http://schemas.microsoft.com/office/drawing/2014/main" id="{7767750E-4D70-0AF1-362F-13001EDDF2C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4181FB87-AF2A-C3C9-515D-3004EF35FB1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MemoryDB for Redis</a:t>
            </a:r>
          </a:p>
        </p:txBody>
      </p:sp>
      <p:pic>
        <p:nvPicPr>
          <p:cNvPr id="3" name="Graphic 2">
            <a:extLst>
              <a:ext uri="{FF2B5EF4-FFF2-40B4-BE49-F238E27FC236}">
                <a16:creationId xmlns:a16="http://schemas.microsoft.com/office/drawing/2014/main" id="{3F7D8F02-894D-8FC3-FCD9-4D3BFE3B75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21853" y="3842966"/>
            <a:ext cx="457200" cy="457200"/>
          </a:xfrm>
          <a:prstGeom prst="rect">
            <a:avLst/>
          </a:prstGeom>
        </p:spPr>
      </p:pic>
      <p:pic>
        <p:nvPicPr>
          <p:cNvPr id="32" name="Graphic 31">
            <a:extLst>
              <a:ext uri="{FF2B5EF4-FFF2-40B4-BE49-F238E27FC236}">
                <a16:creationId xmlns:a16="http://schemas.microsoft.com/office/drawing/2014/main" id="{067C7619-4753-734F-8C2D-1DE6755064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pic>
        <p:nvPicPr>
          <p:cNvPr id="33" name="Graphic 32">
            <a:extLst>
              <a:ext uri="{FF2B5EF4-FFF2-40B4-BE49-F238E27FC236}">
                <a16:creationId xmlns:a16="http://schemas.microsoft.com/office/drawing/2014/main" id="{56F09A9F-9DA1-5298-07A2-865600430D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7092" y="2806012"/>
            <a:ext cx="457200" cy="457200"/>
          </a:xfrm>
          <a:prstGeom prst="rect">
            <a:avLst/>
          </a:prstGeom>
        </p:spPr>
      </p:pic>
      <p:pic>
        <p:nvPicPr>
          <p:cNvPr id="34" name="Graphic 33">
            <a:extLst>
              <a:ext uri="{FF2B5EF4-FFF2-40B4-BE49-F238E27FC236}">
                <a16:creationId xmlns:a16="http://schemas.microsoft.com/office/drawing/2014/main" id="{FFCB4E67-932E-B696-9FB5-A8E4D0F3608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37452" y="2814638"/>
            <a:ext cx="457200" cy="457200"/>
          </a:xfrm>
          <a:prstGeom prst="rect">
            <a:avLst/>
          </a:prstGeom>
        </p:spPr>
      </p:pic>
      <p:pic>
        <p:nvPicPr>
          <p:cNvPr id="35" name="Graphic 34">
            <a:extLst>
              <a:ext uri="{FF2B5EF4-FFF2-40B4-BE49-F238E27FC236}">
                <a16:creationId xmlns:a16="http://schemas.microsoft.com/office/drawing/2014/main" id="{4A1E438A-AD7C-493D-9C75-E259144C43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61222" y="2806012"/>
            <a:ext cx="457200" cy="457200"/>
          </a:xfrm>
          <a:prstGeom prst="rect">
            <a:avLst/>
          </a:prstGeom>
        </p:spPr>
      </p:pic>
      <p:sp>
        <p:nvSpPr>
          <p:cNvPr id="5" name="Slide Number Placeholder 4">
            <a:extLst>
              <a:ext uri="{FF2B5EF4-FFF2-40B4-BE49-F238E27FC236}">
                <a16:creationId xmlns:a16="http://schemas.microsoft.com/office/drawing/2014/main" id="{4A0DD12D-05C7-B145-FDC2-C4C76CBD8A9C}"/>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 name="TextBox 17">
            <a:extLst>
              <a:ext uri="{FF2B5EF4-FFF2-40B4-BE49-F238E27FC236}">
                <a16:creationId xmlns:a16="http://schemas.microsoft.com/office/drawing/2014/main" id="{38AF9CD9-35EB-E60F-13DA-190F5F979DDD}"/>
              </a:ext>
            </a:extLst>
          </p:cNvPr>
          <p:cNvSpPr txBox="1">
            <a:spLocks noChangeArrowheads="1"/>
          </p:cNvSpPr>
          <p:nvPr/>
        </p:nvSpPr>
        <p:spPr bwMode="auto">
          <a:xfrm>
            <a:off x="232109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Cache node</a:t>
            </a:r>
          </a:p>
        </p:txBody>
      </p:sp>
      <p:sp>
        <p:nvSpPr>
          <p:cNvPr id="5" name="TextBox 18">
            <a:extLst>
              <a:ext uri="{FF2B5EF4-FFF2-40B4-BE49-F238E27FC236}">
                <a16:creationId xmlns:a16="http://schemas.microsoft.com/office/drawing/2014/main" id="{F91310C8-84CE-BDEE-B650-178CBBD679BC}"/>
              </a:ext>
            </a:extLst>
          </p:cNvPr>
          <p:cNvSpPr txBox="1">
            <a:spLocks noChangeArrowheads="1"/>
          </p:cNvSpPr>
          <p:nvPr/>
        </p:nvSpPr>
        <p:spPr bwMode="auto">
          <a:xfrm>
            <a:off x="3346060"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for Redis</a:t>
            </a:r>
          </a:p>
        </p:txBody>
      </p:sp>
      <p:sp>
        <p:nvSpPr>
          <p:cNvPr id="6" name="TextBox 20">
            <a:extLst>
              <a:ext uri="{FF2B5EF4-FFF2-40B4-BE49-F238E27FC236}">
                <a16:creationId xmlns:a16="http://schemas.microsoft.com/office/drawing/2014/main" id="{8F8C72C2-C2F0-CC37-D173-72A1F43D2276}"/>
              </a:ext>
            </a:extLst>
          </p:cNvPr>
          <p:cNvSpPr txBox="1">
            <a:spLocks noChangeArrowheads="1"/>
          </p:cNvSpPr>
          <p:nvPr/>
        </p:nvSpPr>
        <p:spPr bwMode="auto">
          <a:xfrm>
            <a:off x="2224588" y="4303713"/>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 name="Graphic 21">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ElastiCache</a:t>
            </a:r>
          </a:p>
        </p:txBody>
      </p:sp>
      <p:pic>
        <p:nvPicPr>
          <p:cNvPr id="19" name="Graphic 18">
            <a:extLst>
              <a:ext uri="{FF2B5EF4-FFF2-40B4-BE49-F238E27FC236}">
                <a16:creationId xmlns:a16="http://schemas.microsoft.com/office/drawing/2014/main" id="{01FF6A31-77F0-754D-F430-32552DDB7E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8660" y="2801938"/>
            <a:ext cx="457200" cy="457200"/>
          </a:xfrm>
          <a:prstGeom prst="rect">
            <a:avLst/>
          </a:prstGeom>
        </p:spPr>
      </p:pic>
      <p:pic>
        <p:nvPicPr>
          <p:cNvPr id="20" name="Graphic 19">
            <a:extLst>
              <a:ext uri="{FF2B5EF4-FFF2-40B4-BE49-F238E27FC236}">
                <a16:creationId xmlns:a16="http://schemas.microsoft.com/office/drawing/2014/main" id="{05C3FC5E-D690-9860-7823-5EA877F2B5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9426" y="3846513"/>
            <a:ext cx="457200" cy="457200"/>
          </a:xfrm>
          <a:prstGeom prst="rect">
            <a:avLst/>
          </a:prstGeom>
        </p:spPr>
      </p:pic>
      <p:pic>
        <p:nvPicPr>
          <p:cNvPr id="21" name="Graphic 20">
            <a:extLst>
              <a:ext uri="{FF2B5EF4-FFF2-40B4-BE49-F238E27FC236}">
                <a16:creationId xmlns:a16="http://schemas.microsoft.com/office/drawing/2014/main" id="{C4347678-5E74-D14B-6903-67B6FCC95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3515" y="2818887"/>
            <a:ext cx="457200" cy="457200"/>
          </a:xfrm>
          <a:prstGeom prst="rect">
            <a:avLst/>
          </a:prstGeom>
        </p:spPr>
      </p:pic>
      <p:sp>
        <p:nvSpPr>
          <p:cNvPr id="3" name="Slide Number Placeholder 2">
            <a:extLst>
              <a:ext uri="{FF2B5EF4-FFF2-40B4-BE49-F238E27FC236}">
                <a16:creationId xmlns:a16="http://schemas.microsoft.com/office/drawing/2014/main" id="{85734118-7A7E-C08E-9687-367FAFD03607}"/>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283710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PostgreSQL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PIOPS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32" name="Graphic 31">
            <a:extLst>
              <a:ext uri="{FF2B5EF4-FFF2-40B4-BE49-F238E27FC236}">
                <a16:creationId xmlns:a16="http://schemas.microsoft.com/office/drawing/2014/main" id="{F3BF72D4-961C-D4FC-1E9C-81FDD803AF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89275" y="4054476"/>
            <a:ext cx="457200" cy="457200"/>
          </a:xfrm>
          <a:prstGeom prst="rect">
            <a:avLst/>
          </a:prstGeom>
        </p:spPr>
      </p:pic>
      <p:pic>
        <p:nvPicPr>
          <p:cNvPr id="33" name="Graphic 32">
            <a:extLst>
              <a:ext uri="{FF2B5EF4-FFF2-40B4-BE49-F238E27FC236}">
                <a16:creationId xmlns:a16="http://schemas.microsoft.com/office/drawing/2014/main" id="{9AB2C86E-BFC6-205E-622B-D297CC917F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7297" y="4054476"/>
            <a:ext cx="457200" cy="457200"/>
          </a:xfrm>
          <a:prstGeom prst="rect">
            <a:avLst/>
          </a:prstGeom>
        </p:spPr>
      </p:pic>
      <p:pic>
        <p:nvPicPr>
          <p:cNvPr id="34" name="Graphic 33">
            <a:extLst>
              <a:ext uri="{FF2B5EF4-FFF2-40B4-BE49-F238E27FC236}">
                <a16:creationId xmlns:a16="http://schemas.microsoft.com/office/drawing/2014/main" id="{7FC865FB-58AF-310B-34E2-6609F52A9E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6731" y="2744825"/>
            <a:ext cx="457200" cy="457200"/>
          </a:xfrm>
          <a:prstGeom prst="rect">
            <a:avLst/>
          </a:prstGeom>
        </p:spPr>
      </p:pic>
      <p:pic>
        <p:nvPicPr>
          <p:cNvPr id="35" name="Graphic 34">
            <a:extLst>
              <a:ext uri="{FF2B5EF4-FFF2-40B4-BE49-F238E27FC236}">
                <a16:creationId xmlns:a16="http://schemas.microsoft.com/office/drawing/2014/main" id="{E04E734D-1169-AFA9-987C-6E9938EA67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0149" y="2744825"/>
            <a:ext cx="457200" cy="457200"/>
          </a:xfrm>
          <a:prstGeom prst="rect">
            <a:avLst/>
          </a:prstGeom>
        </p:spPr>
      </p:pic>
      <p:pic>
        <p:nvPicPr>
          <p:cNvPr id="36" name="Graphic 35">
            <a:extLst>
              <a:ext uri="{FF2B5EF4-FFF2-40B4-BE49-F238E27FC236}">
                <a16:creationId xmlns:a16="http://schemas.microsoft.com/office/drawing/2014/main" id="{23603808-979B-D690-DA7D-3765EE89C7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9612" y="2744825"/>
            <a:ext cx="457200" cy="457200"/>
          </a:xfrm>
          <a:prstGeom prst="rect">
            <a:avLst/>
          </a:prstGeom>
        </p:spPr>
      </p:pic>
      <p:pic>
        <p:nvPicPr>
          <p:cNvPr id="37" name="Graphic 36">
            <a:extLst>
              <a:ext uri="{FF2B5EF4-FFF2-40B4-BE49-F238E27FC236}">
                <a16:creationId xmlns:a16="http://schemas.microsoft.com/office/drawing/2014/main" id="{72637388-E0F7-95CF-68E0-3260E27DB1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99319" y="2744825"/>
            <a:ext cx="457200" cy="457200"/>
          </a:xfrm>
          <a:prstGeom prst="rect">
            <a:avLst/>
          </a:prstGeom>
        </p:spPr>
      </p:pic>
      <p:pic>
        <p:nvPicPr>
          <p:cNvPr id="38" name="Graphic 37">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pic>
        <p:nvPicPr>
          <p:cNvPr id="39" name="Graphic 38">
            <a:extLst>
              <a:ext uri="{FF2B5EF4-FFF2-40B4-BE49-F238E27FC236}">
                <a16:creationId xmlns:a16="http://schemas.microsoft.com/office/drawing/2014/main" id="{38757BEA-0E76-7A4C-EB3C-A9B0DC2557F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71028" y="1423988"/>
            <a:ext cx="457200" cy="457200"/>
          </a:xfrm>
          <a:prstGeom prst="rect">
            <a:avLst/>
          </a:prstGeom>
        </p:spPr>
      </p:pic>
      <p:pic>
        <p:nvPicPr>
          <p:cNvPr id="40" name="Graphic 39">
            <a:extLst>
              <a:ext uri="{FF2B5EF4-FFF2-40B4-BE49-F238E27FC236}">
                <a16:creationId xmlns:a16="http://schemas.microsoft.com/office/drawing/2014/main" id="{E048A075-AF63-47AE-CBA8-CA9B659DA0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71293" y="1423988"/>
            <a:ext cx="457200" cy="457200"/>
          </a:xfrm>
          <a:prstGeom prst="rect">
            <a:avLst/>
          </a:prstGeom>
        </p:spPr>
      </p:pic>
      <p:pic>
        <p:nvPicPr>
          <p:cNvPr id="41" name="Graphic 40">
            <a:extLst>
              <a:ext uri="{FF2B5EF4-FFF2-40B4-BE49-F238E27FC236}">
                <a16:creationId xmlns:a16="http://schemas.microsoft.com/office/drawing/2014/main" id="{4F25642E-AA50-5470-7ABD-5F6A455746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99319" y="4054476"/>
            <a:ext cx="457200" cy="457200"/>
          </a:xfrm>
          <a:prstGeom prst="rect">
            <a:avLst/>
          </a:prstGeom>
        </p:spPr>
      </p:pic>
      <p:pic>
        <p:nvPicPr>
          <p:cNvPr id="42" name="Graphic 41">
            <a:extLst>
              <a:ext uri="{FF2B5EF4-FFF2-40B4-BE49-F238E27FC236}">
                <a16:creationId xmlns:a16="http://schemas.microsoft.com/office/drawing/2014/main" id="{CA9D317B-8754-14E4-2798-C65119776E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12618" y="4054476"/>
            <a:ext cx="457200" cy="457200"/>
          </a:xfrm>
          <a:prstGeom prst="rect">
            <a:avLst/>
          </a:prstGeom>
        </p:spPr>
      </p:pic>
      <p:pic>
        <p:nvPicPr>
          <p:cNvPr id="43" name="Graphic 42">
            <a:extLst>
              <a:ext uri="{FF2B5EF4-FFF2-40B4-BE49-F238E27FC236}">
                <a16:creationId xmlns:a16="http://schemas.microsoft.com/office/drawing/2014/main" id="{75B1ACFB-920C-94C3-B61F-EB60763A428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112618" y="1423988"/>
            <a:ext cx="457200" cy="457200"/>
          </a:xfrm>
          <a:prstGeom prst="rect">
            <a:avLst/>
          </a:prstGeom>
        </p:spPr>
      </p:pic>
      <p:pic>
        <p:nvPicPr>
          <p:cNvPr id="44" name="Graphic 43">
            <a:extLst>
              <a:ext uri="{FF2B5EF4-FFF2-40B4-BE49-F238E27FC236}">
                <a16:creationId xmlns:a16="http://schemas.microsoft.com/office/drawing/2014/main" id="{AA44473A-1D2A-62B9-56C1-987A2A34F8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578105" y="1423988"/>
            <a:ext cx="457200" cy="457200"/>
          </a:xfrm>
          <a:prstGeom prst="rect">
            <a:avLst/>
          </a:prstGeom>
        </p:spPr>
      </p:pic>
      <p:pic>
        <p:nvPicPr>
          <p:cNvPr id="45" name="Graphic 44">
            <a:extLst>
              <a:ext uri="{FF2B5EF4-FFF2-40B4-BE49-F238E27FC236}">
                <a16:creationId xmlns:a16="http://schemas.microsoft.com/office/drawing/2014/main" id="{218C284D-62B0-8F03-9F66-4579873A577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090603" y="1423988"/>
            <a:ext cx="457200" cy="457200"/>
          </a:xfrm>
          <a:prstGeom prst="rect">
            <a:avLst/>
          </a:prstGeom>
        </p:spPr>
      </p:pic>
      <p:pic>
        <p:nvPicPr>
          <p:cNvPr id="46" name="Graphic 45">
            <a:extLst>
              <a:ext uri="{FF2B5EF4-FFF2-40B4-BE49-F238E27FC236}">
                <a16:creationId xmlns:a16="http://schemas.microsoft.com/office/drawing/2014/main" id="{71447EEF-964B-4D5E-1B5F-F9615D9652D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603815" y="1423988"/>
            <a:ext cx="457200" cy="457200"/>
          </a:xfrm>
          <a:prstGeom prst="rect">
            <a:avLst/>
          </a:prstGeom>
        </p:spPr>
      </p:pic>
      <p:pic>
        <p:nvPicPr>
          <p:cNvPr id="51" name="Graphic 50">
            <a:extLst>
              <a:ext uri="{FF2B5EF4-FFF2-40B4-BE49-F238E27FC236}">
                <a16:creationId xmlns:a16="http://schemas.microsoft.com/office/drawing/2014/main" id="{01FAF0F1-5480-6FEC-8B20-DECD4B993BA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079612" y="4054476"/>
            <a:ext cx="457200" cy="457200"/>
          </a:xfrm>
          <a:prstGeom prst="rect">
            <a:avLst/>
          </a:prstGeom>
        </p:spPr>
      </p:pic>
      <p:pic>
        <p:nvPicPr>
          <p:cNvPr id="52" name="Graphic 51">
            <a:extLst>
              <a:ext uri="{FF2B5EF4-FFF2-40B4-BE49-F238E27FC236}">
                <a16:creationId xmlns:a16="http://schemas.microsoft.com/office/drawing/2014/main" id="{1B2617EA-5F09-C164-6AE8-E3DB83D171F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571028" y="2744825"/>
            <a:ext cx="457200" cy="457200"/>
          </a:xfrm>
          <a:prstGeom prst="rect">
            <a:avLst/>
          </a:prstGeom>
        </p:spPr>
      </p:pic>
      <p:sp>
        <p:nvSpPr>
          <p:cNvPr id="3" name="Slide Number Placeholder 2">
            <a:extLst>
              <a:ext uri="{FF2B5EF4-FFF2-40B4-BE49-F238E27FC236}">
                <a16:creationId xmlns:a16="http://schemas.microsoft.com/office/drawing/2014/main" id="{01135FDB-93AF-2F64-60E3-A63AA8B6C89B}"/>
              </a:ext>
            </a:extLst>
          </p:cNvPr>
          <p:cNvSpPr>
            <a:spLocks noGrp="1"/>
          </p:cNvSpPr>
          <p:nvPr>
            <p:ph type="sldNum" sz="quarter" idx="11"/>
          </p:nvPr>
        </p:nvSpPr>
        <p:spPr/>
        <p:txBody>
          <a:bodyPr/>
          <a:lstStyle/>
          <a:p>
            <a:fld id="{EB4B8DE2-A4E8-46E4-8BBF-D75455EFF32C}" type="slidenum">
              <a:rPr lang="en-US" smtClean="0"/>
              <a:pPr/>
              <a:t>77</a:t>
            </a:fld>
            <a:endParaRPr lang="en-US"/>
          </a:p>
        </p:txBody>
      </p:sp>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D3C452E-4438-6EF7-9853-044DDD8C9ABA}"/>
              </a:ext>
            </a:extLst>
          </p:cNvPr>
          <p:cNvSpPr>
            <a:spLocks noGrp="1"/>
          </p:cNvSpPr>
          <p:nvPr>
            <p:ph type="sldNum" sz="quarter" idx="10"/>
          </p:nvPr>
        </p:nvSpPr>
        <p:spPr/>
        <p:txBody>
          <a:bodyPr/>
          <a:lstStyle/>
          <a:p>
            <a:fld id="{EB4B8DE2-A4E8-46E4-8BBF-D75455EFF32C}" type="slidenum">
              <a:rPr lang="en-US" smtClean="0"/>
              <a:pPr/>
              <a:t>78</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a:t>Developer</a:t>
            </a:r>
            <a:br>
              <a:rPr lang="en-US" altLang="en-US"/>
            </a:br>
            <a:r>
              <a:rPr lang="en-US" altLang="en-US"/>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296FE5B-6A81-68D3-83C8-CE87EB344E74}"/>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a:xfrm>
            <a:off x="8326438" y="1176338"/>
            <a:ext cx="3311380" cy="4725987"/>
          </a:xfrm>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fld id="{EB4B8DE2-A4E8-46E4-8BBF-D75455EFF32C}" type="slidenum">
              <a:rPr lang="en-US" smtClean="0"/>
              <a:pPr/>
              <a:t>8</a:t>
            </a:fld>
            <a:endParaRPr lang="en-US"/>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7458519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Tools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and SDKs</a:t>
            </a:r>
          </a:p>
        </p:txBody>
      </p:sp>
      <p:sp>
        <p:nvSpPr>
          <p:cNvPr id="3" name="Slide Number Placeholder 2">
            <a:extLst>
              <a:ext uri="{FF2B5EF4-FFF2-40B4-BE49-F238E27FC236}">
                <a16:creationId xmlns:a16="http://schemas.microsoft.com/office/drawing/2014/main" id="{D4E2D01A-9944-4959-87EE-BC0A1A0CC04E}"/>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t>
            </a:r>
            <a:r>
              <a:rPr lang="en-US" altLang="en-US" sz="120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 name="Slide Number Placeholder 2">
            <a:extLst>
              <a:ext uri="{FF2B5EF4-FFF2-40B4-BE49-F238E27FC236}">
                <a16:creationId xmlns:a16="http://schemas.microsoft.com/office/drawing/2014/main" id="{BC85DDA6-5D2E-A4BB-9606-761324DDB484}"/>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Control API</a:t>
            </a:r>
          </a:p>
        </p:txBody>
      </p:sp>
      <p:pic>
        <p:nvPicPr>
          <p:cNvPr id="2" name="Graphic 6">
            <a:extLst>
              <a:ext uri="{FF2B5EF4-FFF2-40B4-BE49-F238E27FC236}">
                <a16:creationId xmlns:a16="http://schemas.microsoft.com/office/drawing/2014/main" id="{5EC20C5B-E354-2941-117A-D5CE7D60192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402E655D-A27A-DDAB-792B-4064502253A0}"/>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CodeCatalyst</a:t>
            </a:r>
          </a:p>
        </p:txBody>
      </p:sp>
      <p:sp>
        <p:nvSpPr>
          <p:cNvPr id="4" name="TextBox 15">
            <a:extLst>
              <a:ext uri="{FF2B5EF4-FFF2-40B4-BE49-F238E27FC236}">
                <a16:creationId xmlns:a16="http://schemas.microsoft.com/office/drawing/2014/main" id="{A5955830-53A2-F8D7-1A45-77CBED67413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Composer</a:t>
            </a:r>
          </a:p>
        </p:txBody>
      </p:sp>
      <p:pic>
        <p:nvPicPr>
          <p:cNvPr id="5" name="Graphic 4">
            <a:extLst>
              <a:ext uri="{FF2B5EF4-FFF2-40B4-BE49-F238E27FC236}">
                <a16:creationId xmlns:a16="http://schemas.microsoft.com/office/drawing/2014/main" id="{6090A4EF-74E5-44AA-BBBD-0DFD105617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7" name="Slide Number Placeholder 6">
            <a:extLst>
              <a:ext uri="{FF2B5EF4-FFF2-40B4-BE49-F238E27FC236}">
                <a16:creationId xmlns:a16="http://schemas.microsoft.com/office/drawing/2014/main" id="{60F683B5-1EF5-BB97-9A17-3D2815942E6E}"/>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51952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BA71CE5-1C3A-E24E-9743-384F9A203590}"/>
              </a:ext>
            </a:extLst>
          </p:cNvPr>
          <p:cNvSpPr>
            <a:spLocks noGrp="1"/>
          </p:cNvSpPr>
          <p:nvPr>
            <p:ph type="sldNum" sz="quarter" idx="10"/>
          </p:nvPr>
        </p:nvSpPr>
        <p:spPr/>
        <p:txBody>
          <a:bodyPr/>
          <a:lstStyle/>
          <a:p>
            <a:fld id="{EB4B8DE2-A4E8-46E4-8BBF-D75455EFF32C}" type="slidenum">
              <a:rPr lang="en-US" smtClean="0"/>
              <a:pPr/>
              <a:t>83</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Family</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417A596A-E3FA-1CFA-D1FE-E2AF3066AA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069" y="1182688"/>
            <a:ext cx="762000" cy="762000"/>
          </a:xfrm>
          <a:prstGeom prst="rect">
            <a:avLst/>
          </a:prstGeom>
        </p:spPr>
      </p:pic>
      <p:sp>
        <p:nvSpPr>
          <p:cNvPr id="2" name="TextBox 1">
            <a:extLst>
              <a:ext uri="{FF2B5EF4-FFF2-40B4-BE49-F238E27FC236}">
                <a16:creationId xmlns:a16="http://schemas.microsoft.com/office/drawing/2014/main" id="{4D541289-7C33-7E06-DA63-93E0E64E97DD}"/>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4" name="Graphic 6">
            <a:extLst>
              <a:ext uri="{FF2B5EF4-FFF2-40B4-BE49-F238E27FC236}">
                <a16:creationId xmlns:a16="http://schemas.microsoft.com/office/drawing/2014/main" id="{B99100FC-63B7-6CFF-A31C-AB930F651D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1752F4F9-09B0-2716-A8F7-7AFE4EBF39FE}"/>
              </a:ext>
            </a:extLst>
          </p:cNvPr>
          <p:cNvSpPr txBox="1">
            <a:spLocks noChangeArrowheads="1"/>
          </p:cNvSpPr>
          <p:nvPr/>
        </p:nvSpPr>
        <p:spPr bwMode="auto">
          <a:xfrm>
            <a:off x="4895808" y="5393903"/>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Web</a:t>
            </a:r>
          </a:p>
        </p:txBody>
      </p:sp>
      <p:pic>
        <p:nvPicPr>
          <p:cNvPr id="6" name="Graphic 25">
            <a:extLst>
              <a:ext uri="{FF2B5EF4-FFF2-40B4-BE49-F238E27FC236}">
                <a16:creationId xmlns:a16="http://schemas.microsoft.com/office/drawing/2014/main" id="{065082E0-6FBB-AB7D-F79C-D824BC7C579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F7A775B6-FE60-6268-F804-6EBBBA62348E}"/>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13" name="Graphic 25">
            <a:extLst>
              <a:ext uri="{FF2B5EF4-FFF2-40B4-BE49-F238E27FC236}">
                <a16:creationId xmlns:a16="http://schemas.microsoft.com/office/drawing/2014/main" id="{F7FD90D5-27DE-9CD9-D1D8-2CAAB04036D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a:extLst>
              <a:ext uri="{FF2B5EF4-FFF2-40B4-BE49-F238E27FC236}">
                <a16:creationId xmlns:a16="http://schemas.microsoft.com/office/drawing/2014/main" id="{5C086821-2C29-CB64-30DB-D8E4967103EC}"/>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6740B2A-B815-2CA8-1315-E6D41A9D4FAD}"/>
              </a:ext>
            </a:extLst>
          </p:cNvPr>
          <p:cNvSpPr>
            <a:spLocks noGrp="1"/>
          </p:cNvSpPr>
          <p:nvPr>
            <p:ph type="sldNum" sz="quarter" idx="10"/>
          </p:nvPr>
        </p:nvSpPr>
        <p:spPr/>
        <p:txBody>
          <a:bodyPr/>
          <a:lstStyle/>
          <a:p>
            <a:fld id="{EB4B8DE2-A4E8-46E4-8BBF-D75455EFF32C}" type="slidenum">
              <a:rPr lang="en-US" smtClean="0"/>
              <a:pPr/>
              <a:t>85</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41552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a:t>Front-End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Track</a:t>
            </a:r>
          </a:p>
        </p:txBody>
      </p:sp>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Geofence</a:t>
            </a:r>
          </a:p>
        </p:txBody>
      </p:sp>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Routes</a:t>
            </a:r>
          </a:p>
        </p:txBody>
      </p:sp>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3" name="Graphic 32">
            <a:extLst>
              <a:ext uri="{FF2B5EF4-FFF2-40B4-BE49-F238E27FC236}">
                <a16:creationId xmlns:a16="http://schemas.microsoft.com/office/drawing/2014/main" id="{8E4B47F7-C651-C6BC-9D0E-F8DC34366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2963" y="2794000"/>
            <a:ext cx="457200" cy="457200"/>
          </a:xfrm>
          <a:prstGeom prst="rect">
            <a:avLst/>
          </a:prstGeom>
        </p:spPr>
      </p:pic>
      <p:pic>
        <p:nvPicPr>
          <p:cNvPr id="34" name="Graphic 33">
            <a:extLst>
              <a:ext uri="{FF2B5EF4-FFF2-40B4-BE49-F238E27FC236}">
                <a16:creationId xmlns:a16="http://schemas.microsoft.com/office/drawing/2014/main" id="{45C592FF-3EBD-BB20-3EE3-95FE05DB51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pic>
        <p:nvPicPr>
          <p:cNvPr id="35" name="Graphic 34">
            <a:extLst>
              <a:ext uri="{FF2B5EF4-FFF2-40B4-BE49-F238E27FC236}">
                <a16:creationId xmlns:a16="http://schemas.microsoft.com/office/drawing/2014/main" id="{F87BEFEF-BE27-1711-F673-C47B0E3904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06444" y="4930496"/>
            <a:ext cx="457200" cy="457200"/>
          </a:xfrm>
          <a:prstGeom prst="rect">
            <a:avLst/>
          </a:prstGeom>
        </p:spPr>
      </p:pic>
      <p:pic>
        <p:nvPicPr>
          <p:cNvPr id="36" name="Graphic 35">
            <a:extLst>
              <a:ext uri="{FF2B5EF4-FFF2-40B4-BE49-F238E27FC236}">
                <a16:creationId xmlns:a16="http://schemas.microsoft.com/office/drawing/2014/main" id="{95AA94E4-227C-43B2-EDF3-F3C81106AE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2619" y="2805196"/>
            <a:ext cx="457200" cy="457200"/>
          </a:xfrm>
          <a:prstGeom prst="rect">
            <a:avLst/>
          </a:prstGeom>
        </p:spPr>
      </p:pic>
      <p:pic>
        <p:nvPicPr>
          <p:cNvPr id="37" name="Graphic 36">
            <a:extLst>
              <a:ext uri="{FF2B5EF4-FFF2-40B4-BE49-F238E27FC236}">
                <a16:creationId xmlns:a16="http://schemas.microsoft.com/office/drawing/2014/main" id="{6BEF4015-121A-4443-19CA-699971AE1A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06444" y="3882717"/>
            <a:ext cx="457200" cy="457200"/>
          </a:xfrm>
          <a:prstGeom prst="rect">
            <a:avLst/>
          </a:prstGeom>
        </p:spPr>
      </p:pic>
      <p:pic>
        <p:nvPicPr>
          <p:cNvPr id="38" name="Graphic 37">
            <a:extLst>
              <a:ext uri="{FF2B5EF4-FFF2-40B4-BE49-F238E27FC236}">
                <a16:creationId xmlns:a16="http://schemas.microsoft.com/office/drawing/2014/main" id="{9F985A8A-E51F-075E-FD95-7B4AAE2A350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52619" y="3873228"/>
            <a:ext cx="457200" cy="457200"/>
          </a:xfrm>
          <a:prstGeom prst="rect">
            <a:avLst/>
          </a:prstGeom>
        </p:spPr>
      </p:pic>
      <p:sp>
        <p:nvSpPr>
          <p:cNvPr id="3" name="Slide Number Placeholder 2">
            <a:extLst>
              <a:ext uri="{FF2B5EF4-FFF2-40B4-BE49-F238E27FC236}">
                <a16:creationId xmlns:a16="http://schemas.microsoft.com/office/drawing/2014/main" id="{91E3B738-E3D7-FFFF-0773-E0D2157DD536}"/>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73623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280AA2B-CEE0-B730-CC9F-2020A5FD40DC}"/>
              </a:ext>
            </a:extLst>
          </p:cNvPr>
          <p:cNvSpPr>
            <a:spLocks noGrp="1"/>
          </p:cNvSpPr>
          <p:nvPr>
            <p:ph type="sldNum" sz="quarter" idx="10"/>
          </p:nvPr>
        </p:nvSpPr>
        <p:spPr/>
        <p:txBody>
          <a:bodyPr/>
          <a:lstStyle/>
          <a:p>
            <a:fld id="{EB4B8DE2-A4E8-46E4-8BBF-D75455EFF32C}" type="slidenum">
              <a:rPr lang="en-US" smtClean="0"/>
              <a:pPr/>
              <a:t>87</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a:t>Games</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GameKit</a:t>
            </a: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15" name="Graphic 23">
            <a:extLst>
              <a:ext uri="{FF2B5EF4-FFF2-40B4-BE49-F238E27FC236}">
                <a16:creationId xmlns:a16="http://schemas.microsoft.com/office/drawing/2014/main" id="{5CC55D05-B131-F941-9222-F7EF5B784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20C492F-2EF8-DA4E-862A-2568D3DE12A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Open 3D Engine</a:t>
            </a:r>
          </a:p>
        </p:txBody>
      </p:sp>
      <p:sp>
        <p:nvSpPr>
          <p:cNvPr id="3" name="Slide Number Placeholder 2">
            <a:extLst>
              <a:ext uri="{FF2B5EF4-FFF2-40B4-BE49-F238E27FC236}">
                <a16:creationId xmlns:a16="http://schemas.microsoft.com/office/drawing/2014/main" id="{4B508D08-E632-1FDE-1A68-5027D48DF094}"/>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B6013CC-2098-5430-19C5-5582F2230568}"/>
              </a:ext>
            </a:extLst>
          </p:cNvPr>
          <p:cNvSpPr>
            <a:spLocks noGrp="1"/>
          </p:cNvSpPr>
          <p:nvPr>
            <p:ph type="sldNum" sz="quarter" idx="10"/>
          </p:nvPr>
        </p:nvSpPr>
        <p:spPr/>
        <p:txBody>
          <a:bodyPr/>
          <a:lstStyle/>
          <a:p>
            <a:fld id="{EB4B8DE2-A4E8-46E4-8BBF-D75455EFF32C}" type="slidenum">
              <a:rPr lang="en-US" smtClean="0"/>
              <a:pPr/>
              <a:t>89</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9</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A complete overview of the design system</a:t>
            </a:r>
          </a:p>
          <a:p>
            <a:endParaRPr lang="en-US" dirty="0"/>
          </a:p>
        </p:txBody>
      </p:sp>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a:t>1/7</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store</a:t>
            </a:r>
          </a:p>
        </p:txBody>
      </p:sp>
      <p:sp>
        <p:nvSpPr>
          <p:cNvPr id="2" name="TextBox 16">
            <a:extLst>
              <a:ext uri="{FF2B5EF4-FFF2-40B4-BE49-F238E27FC236}">
                <a16:creationId xmlns:a16="http://schemas.microsoft.com/office/drawing/2014/main" id="{9DA8FB4F-342D-5BF8-DEDA-7407E5A8903F}"/>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40D0C29C-CAB9-AA86-A45E-BF80E184CE9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99" y="2794000"/>
            <a:ext cx="457200" cy="457200"/>
          </a:xfrm>
          <a:prstGeom prst="rect">
            <a:avLst/>
          </a:prstGeom>
        </p:spPr>
      </p:pic>
      <p:pic>
        <p:nvPicPr>
          <p:cNvPr id="17" name="Graphic 16">
            <a:extLst>
              <a:ext uri="{FF2B5EF4-FFF2-40B4-BE49-F238E27FC236}">
                <a16:creationId xmlns:a16="http://schemas.microsoft.com/office/drawing/2014/main" id="{EFCAF18E-D1F5-34D7-CBE3-BCEA6AB918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03375" y="3954765"/>
            <a:ext cx="457200" cy="457200"/>
          </a:xfrm>
          <a:prstGeom prst="rect">
            <a:avLst/>
          </a:prstGeom>
        </p:spPr>
      </p:pic>
      <p:pic>
        <p:nvPicPr>
          <p:cNvPr id="18" name="Graphic 17">
            <a:extLst>
              <a:ext uri="{FF2B5EF4-FFF2-40B4-BE49-F238E27FC236}">
                <a16:creationId xmlns:a16="http://schemas.microsoft.com/office/drawing/2014/main" id="{B7BDBA26-B673-5B63-9740-5FCEF056FD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47363" y="3906837"/>
            <a:ext cx="457200" cy="457200"/>
          </a:xfrm>
          <a:prstGeom prst="rect">
            <a:avLst/>
          </a:prstGeom>
        </p:spPr>
      </p:pic>
      <p:pic>
        <p:nvPicPr>
          <p:cNvPr id="19" name="Graphic 18">
            <a:extLst>
              <a:ext uri="{FF2B5EF4-FFF2-40B4-BE49-F238E27FC236}">
                <a16:creationId xmlns:a16="http://schemas.microsoft.com/office/drawing/2014/main" id="{C3B47974-8FF4-DF7F-FE44-790D3C30365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3518" y="2800350"/>
            <a:ext cx="457200" cy="457200"/>
          </a:xfrm>
          <a:prstGeom prst="rect">
            <a:avLst/>
          </a:prstGeom>
        </p:spPr>
      </p:pic>
      <p:pic>
        <p:nvPicPr>
          <p:cNvPr id="20" name="Graphic 19">
            <a:extLst>
              <a:ext uri="{FF2B5EF4-FFF2-40B4-BE49-F238E27FC236}">
                <a16:creationId xmlns:a16="http://schemas.microsoft.com/office/drawing/2014/main" id="{2AEBDA97-137D-608E-6CF7-2A9ECE21BED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pic>
        <p:nvPicPr>
          <p:cNvPr id="21" name="Graphic 20">
            <a:extLst>
              <a:ext uri="{FF2B5EF4-FFF2-40B4-BE49-F238E27FC236}">
                <a16:creationId xmlns:a16="http://schemas.microsoft.com/office/drawing/2014/main" id="{94802665-8D72-C16D-4793-915F7CF8619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89775" y="2806700"/>
            <a:ext cx="457200" cy="457200"/>
          </a:xfrm>
          <a:prstGeom prst="rect">
            <a:avLst/>
          </a:prstGeom>
        </p:spPr>
      </p:pic>
      <p:sp>
        <p:nvSpPr>
          <p:cNvPr id="5" name="Slide Number Placeholder 4">
            <a:extLst>
              <a:ext uri="{FF2B5EF4-FFF2-40B4-BE49-F238E27FC236}">
                <a16:creationId xmlns:a16="http://schemas.microsoft.com/office/drawing/2014/main" id="{261AD3AD-EE2F-90E0-0B5E-BC110E58EF90}"/>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2/7</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device jobs</a:t>
            </a:r>
          </a:p>
        </p:txBody>
      </p:sp>
      <p:sp>
        <p:nvSpPr>
          <p:cNvPr id="19" name="TextBox 16">
            <a:extLst>
              <a:ext uri="{FF2B5EF4-FFF2-40B4-BE49-F238E27FC236}">
                <a16:creationId xmlns:a16="http://schemas.microsoft.com/office/drawing/2014/main" id="{E31BA107-50BB-1478-A2AB-7FF55EDF3FEF}"/>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Fleet Hub</a:t>
            </a:r>
          </a:p>
        </p:txBody>
      </p:sp>
      <p:sp>
        <p:nvSpPr>
          <p:cNvPr id="2" name="TextBox 16">
            <a:extLst>
              <a:ext uri="{FF2B5EF4-FFF2-40B4-BE49-F238E27FC236}">
                <a16:creationId xmlns:a16="http://schemas.microsoft.com/office/drawing/2014/main" id="{0DDEFE1B-8165-A7F5-AEBD-0E72BD44107B}"/>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Device Advisor</a:t>
            </a:r>
          </a:p>
        </p:txBody>
      </p:sp>
      <p:sp>
        <p:nvSpPr>
          <p:cNvPr id="4" name="TextBox 3">
            <a:extLst>
              <a:ext uri="{FF2B5EF4-FFF2-40B4-BE49-F238E27FC236}">
                <a16:creationId xmlns:a16="http://schemas.microsoft.com/office/drawing/2014/main" id="{8868B212-D412-9F6C-4511-2EA29DD4F686}"/>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Device Location</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7" name="Graphic 16">
            <a:extLst>
              <a:ext uri="{FF2B5EF4-FFF2-40B4-BE49-F238E27FC236}">
                <a16:creationId xmlns:a16="http://schemas.microsoft.com/office/drawing/2014/main" id="{64F6B930-CC55-6838-C30B-8B4B1DBD33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7469" y="2794000"/>
            <a:ext cx="457200" cy="457200"/>
          </a:xfrm>
          <a:prstGeom prst="rect">
            <a:avLst/>
          </a:prstGeom>
        </p:spPr>
      </p:pic>
      <p:pic>
        <p:nvPicPr>
          <p:cNvPr id="18" name="Graphic 17">
            <a:extLst>
              <a:ext uri="{FF2B5EF4-FFF2-40B4-BE49-F238E27FC236}">
                <a16:creationId xmlns:a16="http://schemas.microsoft.com/office/drawing/2014/main" id="{B76381A9-E12B-C73B-5E3D-0373D9037D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03057" y="2803525"/>
            <a:ext cx="457200" cy="457200"/>
          </a:xfrm>
          <a:prstGeom prst="rect">
            <a:avLst/>
          </a:prstGeom>
        </p:spPr>
      </p:pic>
      <p:pic>
        <p:nvPicPr>
          <p:cNvPr id="21" name="Graphic 20">
            <a:extLst>
              <a:ext uri="{FF2B5EF4-FFF2-40B4-BE49-F238E27FC236}">
                <a16:creationId xmlns:a16="http://schemas.microsoft.com/office/drawing/2014/main" id="{7C494F4E-49AB-EACE-3F1A-B16BAE3390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25629" y="3773218"/>
            <a:ext cx="457200" cy="457200"/>
          </a:xfrm>
          <a:prstGeom prst="rect">
            <a:avLst/>
          </a:prstGeom>
        </p:spPr>
      </p:pic>
      <p:pic>
        <p:nvPicPr>
          <p:cNvPr id="22" name="Graphic 21">
            <a:extLst>
              <a:ext uri="{FF2B5EF4-FFF2-40B4-BE49-F238E27FC236}">
                <a16:creationId xmlns:a16="http://schemas.microsoft.com/office/drawing/2014/main" id="{C2BFA675-18FD-0297-EA5C-445C6ECCB7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5629" y="2794000"/>
            <a:ext cx="457200" cy="457200"/>
          </a:xfrm>
          <a:prstGeom prst="rect">
            <a:avLst/>
          </a:prstGeom>
        </p:spPr>
      </p:pic>
      <p:sp>
        <p:nvSpPr>
          <p:cNvPr id="5" name="Slide Number Placeholder 4">
            <a:extLst>
              <a:ext uri="{FF2B5EF4-FFF2-40B4-BE49-F238E27FC236}">
                <a16:creationId xmlns:a16="http://schemas.microsoft.com/office/drawing/2014/main" id="{B9974467-F6A9-6AC2-9C91-F9B180827401}"/>
              </a:ext>
            </a:extLst>
          </p:cNvPr>
          <p:cNvSpPr>
            <a:spLocks noGrp="1"/>
          </p:cNvSpPr>
          <p:nvPr>
            <p:ph type="sldNum" sz="quarter" idx="11"/>
          </p:nvPr>
        </p:nvSpPr>
        <p:spPr/>
        <p:txBody>
          <a:bodyPr/>
          <a:lstStyle/>
          <a:p>
            <a:fld id="{EB4B8DE2-A4E8-46E4-8BBF-D75455EFF32C}" type="slidenum">
              <a:rPr lang="en-US" smtClean="0"/>
              <a:pPr/>
              <a:t>91</a:t>
            </a:fld>
            <a:endParaRPr lang="en-US"/>
          </a:p>
        </p:txBody>
      </p:sp>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a:t>3/7</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Connector</a:t>
            </a:r>
          </a:p>
        </p:txBody>
      </p:sp>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Artifact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Component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Component nucleus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Component private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Interprocess communication</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Protocol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Component machine learning</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Component public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Stream manager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Recipe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5C83D93-6ECC-1E4F-9494-91C8257363B3}"/>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Asset model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0F877E84-06DD-9D4A-83AF-67D1C3A13D76}"/>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Asset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8" name="TextBox 25">
            <a:extLst>
              <a:ext uri="{FF2B5EF4-FFF2-40B4-BE49-F238E27FC236}">
                <a16:creationId xmlns:a16="http://schemas.microsoft.com/office/drawing/2014/main" id="{59C1F5CB-39A1-1D47-A1EA-92BF7889538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Properties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E7843078-663D-7A4F-8F73-97CF3013A389}"/>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Data streams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6" name="TextBox 25">
            <a:extLst>
              <a:ext uri="{FF2B5EF4-FFF2-40B4-BE49-F238E27FC236}">
                <a16:creationId xmlns:a16="http://schemas.microsoft.com/office/drawing/2014/main" id="{63466DC3-6A3C-8A47-9483-A1C358A8178E}"/>
              </a:ext>
            </a:extLst>
          </p:cNvPr>
          <p:cNvSpPr txBox="1">
            <a:spLocks noChangeArrowheads="1"/>
          </p:cNvSpPr>
          <p:nvPr/>
        </p:nvSpPr>
        <p:spPr bwMode="auto">
          <a:xfrm>
            <a:off x="6872945" y="5287251"/>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Asset hierarchy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2" name="TextBox 16">
            <a:extLst>
              <a:ext uri="{FF2B5EF4-FFF2-40B4-BE49-F238E27FC236}">
                <a16:creationId xmlns:a16="http://schemas.microsoft.com/office/drawing/2014/main" id="{F3355F67-BA21-5EA8-D553-8889624200F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28" name="Graphic 27">
            <a:extLst>
              <a:ext uri="{FF2B5EF4-FFF2-40B4-BE49-F238E27FC236}">
                <a16:creationId xmlns:a16="http://schemas.microsoft.com/office/drawing/2014/main" id="{6C1262B7-EF62-AEE2-34B3-75F9787C44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1706" y="2767265"/>
            <a:ext cx="457200" cy="457200"/>
          </a:xfrm>
          <a:prstGeom prst="rect">
            <a:avLst/>
          </a:prstGeom>
        </p:spPr>
      </p:pic>
      <p:pic>
        <p:nvPicPr>
          <p:cNvPr id="31" name="Graphic 30">
            <a:extLst>
              <a:ext uri="{FF2B5EF4-FFF2-40B4-BE49-F238E27FC236}">
                <a16:creationId xmlns:a16="http://schemas.microsoft.com/office/drawing/2014/main" id="{0FA30EDC-A671-5892-8838-BBB4EDDA02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4799" y="4825586"/>
            <a:ext cx="457200" cy="457200"/>
          </a:xfrm>
          <a:prstGeom prst="rect">
            <a:avLst/>
          </a:prstGeom>
        </p:spPr>
      </p:pic>
      <p:pic>
        <p:nvPicPr>
          <p:cNvPr id="34" name="Graphic 33">
            <a:extLst>
              <a:ext uri="{FF2B5EF4-FFF2-40B4-BE49-F238E27FC236}">
                <a16:creationId xmlns:a16="http://schemas.microsoft.com/office/drawing/2014/main" id="{CF5B836C-851A-B3E7-B319-D570C927F0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6552" y="4833532"/>
            <a:ext cx="457200" cy="457200"/>
          </a:xfrm>
          <a:prstGeom prst="rect">
            <a:avLst/>
          </a:prstGeom>
        </p:spPr>
      </p:pic>
      <p:pic>
        <p:nvPicPr>
          <p:cNvPr id="35" name="Graphic 34">
            <a:extLst>
              <a:ext uri="{FF2B5EF4-FFF2-40B4-BE49-F238E27FC236}">
                <a16:creationId xmlns:a16="http://schemas.microsoft.com/office/drawing/2014/main" id="{2B00596E-205D-00E7-0BA0-0F697E70D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05417" y="4836555"/>
            <a:ext cx="457200" cy="457200"/>
          </a:xfrm>
          <a:prstGeom prst="rect">
            <a:avLst/>
          </a:prstGeom>
        </p:spPr>
      </p:pic>
      <p:pic>
        <p:nvPicPr>
          <p:cNvPr id="58" name="Graphic 57">
            <a:extLst>
              <a:ext uri="{FF2B5EF4-FFF2-40B4-BE49-F238E27FC236}">
                <a16:creationId xmlns:a16="http://schemas.microsoft.com/office/drawing/2014/main" id="{58F8249C-D23E-CAFC-7E3A-F17BFD4B265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03174" y="2823204"/>
            <a:ext cx="457200" cy="457200"/>
          </a:xfrm>
          <a:prstGeom prst="rect">
            <a:avLst/>
          </a:prstGeom>
        </p:spPr>
      </p:pic>
      <p:pic>
        <p:nvPicPr>
          <p:cNvPr id="121856" name="Graphic 121855">
            <a:extLst>
              <a:ext uri="{FF2B5EF4-FFF2-40B4-BE49-F238E27FC236}">
                <a16:creationId xmlns:a16="http://schemas.microsoft.com/office/drawing/2014/main" id="{7E5D1BFB-A781-B545-13E4-730D57DE81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pic>
        <p:nvPicPr>
          <p:cNvPr id="121861" name="Graphic 121860">
            <a:extLst>
              <a:ext uri="{FF2B5EF4-FFF2-40B4-BE49-F238E27FC236}">
                <a16:creationId xmlns:a16="http://schemas.microsoft.com/office/drawing/2014/main" id="{A3A6F257-0A2B-0CF3-6E8C-AF5216B4BC4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83731" y="3770688"/>
            <a:ext cx="457200" cy="457200"/>
          </a:xfrm>
          <a:prstGeom prst="rect">
            <a:avLst/>
          </a:prstGeom>
        </p:spPr>
      </p:pic>
      <p:pic>
        <p:nvPicPr>
          <p:cNvPr id="121865" name="Graphic 121864">
            <a:extLst>
              <a:ext uri="{FF2B5EF4-FFF2-40B4-BE49-F238E27FC236}">
                <a16:creationId xmlns:a16="http://schemas.microsoft.com/office/drawing/2014/main" id="{54A3CA2B-C0CD-F8F8-38F2-CC4A917D260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46049" y="3770688"/>
            <a:ext cx="457200" cy="457200"/>
          </a:xfrm>
          <a:prstGeom prst="rect">
            <a:avLst/>
          </a:prstGeom>
        </p:spPr>
      </p:pic>
      <p:pic>
        <p:nvPicPr>
          <p:cNvPr id="121868" name="Graphic 121867">
            <a:extLst>
              <a:ext uri="{FF2B5EF4-FFF2-40B4-BE49-F238E27FC236}">
                <a16:creationId xmlns:a16="http://schemas.microsoft.com/office/drawing/2014/main" id="{BE042D07-229B-7940-D397-DBFC4D1026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03777" y="3775659"/>
            <a:ext cx="457200" cy="457200"/>
          </a:xfrm>
          <a:prstGeom prst="rect">
            <a:avLst/>
          </a:prstGeom>
        </p:spPr>
      </p:pic>
      <p:pic>
        <p:nvPicPr>
          <p:cNvPr id="121869" name="Graphic 121868">
            <a:extLst>
              <a:ext uri="{FF2B5EF4-FFF2-40B4-BE49-F238E27FC236}">
                <a16:creationId xmlns:a16="http://schemas.microsoft.com/office/drawing/2014/main" id="{4A3DB08D-4D3E-0DA2-B9E0-C9539B2A901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816819" y="2775595"/>
            <a:ext cx="457200" cy="457200"/>
          </a:xfrm>
          <a:prstGeom prst="rect">
            <a:avLst/>
          </a:prstGeom>
        </p:spPr>
      </p:pic>
      <p:pic>
        <p:nvPicPr>
          <p:cNvPr id="121872" name="Graphic 121871">
            <a:extLst>
              <a:ext uri="{FF2B5EF4-FFF2-40B4-BE49-F238E27FC236}">
                <a16:creationId xmlns:a16="http://schemas.microsoft.com/office/drawing/2014/main" id="{878C96D7-C14B-0FB1-9370-BEEB0E01F4C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77109" y="2775595"/>
            <a:ext cx="457200" cy="457200"/>
          </a:xfrm>
          <a:prstGeom prst="rect">
            <a:avLst/>
          </a:prstGeom>
        </p:spPr>
      </p:pic>
      <p:pic>
        <p:nvPicPr>
          <p:cNvPr id="121874" name="Graphic 121873">
            <a:extLst>
              <a:ext uri="{FF2B5EF4-FFF2-40B4-BE49-F238E27FC236}">
                <a16:creationId xmlns:a16="http://schemas.microsoft.com/office/drawing/2014/main" id="{40DE984A-1212-89AC-DA9D-0958F859A19B}"/>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829635" y="4834212"/>
            <a:ext cx="457200" cy="457200"/>
          </a:xfrm>
          <a:prstGeom prst="rect">
            <a:avLst/>
          </a:prstGeom>
        </p:spPr>
      </p:pic>
      <p:pic>
        <p:nvPicPr>
          <p:cNvPr id="121885" name="Graphic 121884">
            <a:extLst>
              <a:ext uri="{FF2B5EF4-FFF2-40B4-BE49-F238E27FC236}">
                <a16:creationId xmlns:a16="http://schemas.microsoft.com/office/drawing/2014/main" id="{381E5005-99B2-B7E3-627F-0FDBC0B8895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04554" y="3766075"/>
            <a:ext cx="457200" cy="457200"/>
          </a:xfrm>
          <a:prstGeom prst="rect">
            <a:avLst/>
          </a:prstGeom>
        </p:spPr>
      </p:pic>
      <p:pic>
        <p:nvPicPr>
          <p:cNvPr id="121886" name="Graphic 121885">
            <a:extLst>
              <a:ext uri="{FF2B5EF4-FFF2-40B4-BE49-F238E27FC236}">
                <a16:creationId xmlns:a16="http://schemas.microsoft.com/office/drawing/2014/main" id="{D4DD81D4-52A0-298A-82F0-1AA0C408B35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76988" y="3772290"/>
            <a:ext cx="457200" cy="457200"/>
          </a:xfrm>
          <a:prstGeom prst="rect">
            <a:avLst/>
          </a:prstGeom>
        </p:spPr>
      </p:pic>
      <p:pic>
        <p:nvPicPr>
          <p:cNvPr id="121887" name="Graphic 121886">
            <a:extLst>
              <a:ext uri="{FF2B5EF4-FFF2-40B4-BE49-F238E27FC236}">
                <a16:creationId xmlns:a16="http://schemas.microsoft.com/office/drawing/2014/main" id="{FE9D408D-EE1B-8644-3AD4-3A09743A98B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2615" y="2775595"/>
            <a:ext cx="457200" cy="457200"/>
          </a:xfrm>
          <a:prstGeom prst="rect">
            <a:avLst/>
          </a:prstGeom>
        </p:spPr>
      </p:pic>
      <p:pic>
        <p:nvPicPr>
          <p:cNvPr id="121888" name="Graphic 121887">
            <a:extLst>
              <a:ext uri="{FF2B5EF4-FFF2-40B4-BE49-F238E27FC236}">
                <a16:creationId xmlns:a16="http://schemas.microsoft.com/office/drawing/2014/main" id="{AE5319FC-F7E6-AC3D-A67A-E46DEBE0FA4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59660" y="4836355"/>
            <a:ext cx="457200" cy="457200"/>
          </a:xfrm>
          <a:prstGeom prst="rect">
            <a:avLst/>
          </a:prstGeom>
        </p:spPr>
      </p:pic>
      <p:pic>
        <p:nvPicPr>
          <p:cNvPr id="121889" name="Graphic 121888">
            <a:extLst>
              <a:ext uri="{FF2B5EF4-FFF2-40B4-BE49-F238E27FC236}">
                <a16:creationId xmlns:a16="http://schemas.microsoft.com/office/drawing/2014/main" id="{4EB1205D-FE85-40CD-21E4-0575757EF92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12225" y="2774554"/>
            <a:ext cx="457200" cy="457200"/>
          </a:xfrm>
          <a:prstGeom prst="rect">
            <a:avLst/>
          </a:prstGeom>
        </p:spPr>
      </p:pic>
      <p:sp>
        <p:nvSpPr>
          <p:cNvPr id="4" name="Slide Number Placeholder 3">
            <a:extLst>
              <a:ext uri="{FF2B5EF4-FFF2-40B4-BE49-F238E27FC236}">
                <a16:creationId xmlns:a16="http://schemas.microsoft.com/office/drawing/2014/main" id="{DD90385A-593C-0BE1-7687-79F29384B141}"/>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4/7</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FleetWise</a:t>
            </a:r>
          </a:p>
        </p:txBody>
      </p:sp>
      <p:sp>
        <p:nvSpPr>
          <p:cNvPr id="2" name="TextBox 16">
            <a:extLst>
              <a:ext uri="{FF2B5EF4-FFF2-40B4-BE49-F238E27FC236}">
                <a16:creationId xmlns:a16="http://schemas.microsoft.com/office/drawing/2014/main" id="{29941781-9BB6-C2A9-D6B6-91EC92D98E07}"/>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5" name="Graphic 4">
            <a:extLst>
              <a:ext uri="{FF2B5EF4-FFF2-40B4-BE49-F238E27FC236}">
                <a16:creationId xmlns:a16="http://schemas.microsoft.com/office/drawing/2014/main" id="{6D98DA08-BD58-4972-1683-88D83FD28B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75" y="2794000"/>
            <a:ext cx="457200" cy="457200"/>
          </a:xfrm>
          <a:prstGeom prst="rect">
            <a:avLst/>
          </a:prstGeom>
        </p:spPr>
      </p:pic>
      <p:sp>
        <p:nvSpPr>
          <p:cNvPr id="4" name="Slide Number Placeholder 3">
            <a:extLst>
              <a:ext uri="{FF2B5EF4-FFF2-40B4-BE49-F238E27FC236}">
                <a16:creationId xmlns:a16="http://schemas.microsoft.com/office/drawing/2014/main" id="{02FCDDFC-BB4A-8A2D-5010-D47A561A234C}"/>
              </a:ext>
            </a:extLst>
          </p:cNvPr>
          <p:cNvSpPr>
            <a:spLocks noGrp="1"/>
          </p:cNvSpPr>
          <p:nvPr>
            <p:ph type="sldNum" sz="quarter" idx="11"/>
          </p:nvPr>
        </p:nvSpPr>
        <p:spPr/>
        <p:txBody>
          <a:bodyPr/>
          <a:lstStyle/>
          <a:p>
            <a:fld id="{EB4B8DE2-A4E8-46E4-8BBF-D75455EFF32C}" type="slidenum">
              <a:rPr lang="en-US" smtClean="0"/>
              <a:pPr/>
              <a:t>93</a:t>
            </a:fld>
            <a:endParaRPr lang="en-US"/>
          </a:p>
        </p:txBody>
      </p:sp>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19455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5/7</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EduKit</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7CDABF5-4DFB-84A8-C454-B8F83A53EEB0}"/>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4" name="Footer Placeholder 3">
            <a:extLst>
              <a:ext uri="{FF2B5EF4-FFF2-40B4-BE49-F238E27FC236}">
                <a16:creationId xmlns:a16="http://schemas.microsoft.com/office/drawing/2014/main" id="{C4204255-CC9A-1A2A-3250-52E38EEF468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676532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err="1">
                <a:latin typeface="Arial" panose="020B0604020202020204" pitchFamily="34" charset="0"/>
                <a:ea typeface="Amazon Ember" panose="020B0603020204020204" pitchFamily="34" charset="0"/>
                <a:cs typeface="Arial" panose="020B0604020202020204" pitchFamily="34" charset="0"/>
              </a:rPr>
              <a:t>LoRaWAN</a:t>
            </a:r>
            <a:r>
              <a:rPr lang="en-US" altLang="en-US" sz="120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50" name="Graphic 49">
            <a:extLst>
              <a:ext uri="{FF2B5EF4-FFF2-40B4-BE49-F238E27FC236}">
                <a16:creationId xmlns:a16="http://schemas.microsoft.com/office/drawing/2014/main" id="{EB0489CD-6A64-3828-4DCE-99422EE0F6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72031" y="3156087"/>
            <a:ext cx="457200" cy="457200"/>
          </a:xfrm>
          <a:prstGeom prst="rect">
            <a:avLst/>
          </a:prstGeom>
        </p:spPr>
      </p:pic>
      <p:pic>
        <p:nvPicPr>
          <p:cNvPr id="51" name="Graphic 50">
            <a:extLst>
              <a:ext uri="{FF2B5EF4-FFF2-40B4-BE49-F238E27FC236}">
                <a16:creationId xmlns:a16="http://schemas.microsoft.com/office/drawing/2014/main" id="{37CDAC06-7B0A-CB75-1C95-99C08E258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6603" y="3126031"/>
            <a:ext cx="457200" cy="457200"/>
          </a:xfrm>
          <a:prstGeom prst="rect">
            <a:avLst/>
          </a:prstGeom>
        </p:spPr>
      </p:pic>
      <p:pic>
        <p:nvPicPr>
          <p:cNvPr id="52" name="Graphic 51">
            <a:extLst>
              <a:ext uri="{FF2B5EF4-FFF2-40B4-BE49-F238E27FC236}">
                <a16:creationId xmlns:a16="http://schemas.microsoft.com/office/drawing/2014/main" id="{BD38BAFE-EA08-AD05-58DB-08566ECC431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56320" y="3157309"/>
            <a:ext cx="457200" cy="457200"/>
          </a:xfrm>
          <a:prstGeom prst="rect">
            <a:avLst/>
          </a:prstGeom>
        </p:spPr>
      </p:pic>
      <p:pic>
        <p:nvPicPr>
          <p:cNvPr id="53" name="Graphic 52">
            <a:extLst>
              <a:ext uri="{FF2B5EF4-FFF2-40B4-BE49-F238E27FC236}">
                <a16:creationId xmlns:a16="http://schemas.microsoft.com/office/drawing/2014/main" id="{C64503BA-C7FA-39F7-21FC-4D492536A8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68723" y="4978844"/>
            <a:ext cx="457200" cy="457200"/>
          </a:xfrm>
          <a:prstGeom prst="rect">
            <a:avLst/>
          </a:prstGeom>
        </p:spPr>
      </p:pic>
      <p:pic>
        <p:nvPicPr>
          <p:cNvPr id="54" name="Graphic 53">
            <a:extLst>
              <a:ext uri="{FF2B5EF4-FFF2-40B4-BE49-F238E27FC236}">
                <a16:creationId xmlns:a16="http://schemas.microsoft.com/office/drawing/2014/main" id="{D270E2F3-57AB-251A-0A29-45027972EC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77290" y="4976653"/>
            <a:ext cx="457200" cy="457200"/>
          </a:xfrm>
          <a:prstGeom prst="rect">
            <a:avLst/>
          </a:prstGeom>
        </p:spPr>
      </p:pic>
      <p:pic>
        <p:nvPicPr>
          <p:cNvPr id="55" name="Graphic 54">
            <a:extLst>
              <a:ext uri="{FF2B5EF4-FFF2-40B4-BE49-F238E27FC236}">
                <a16:creationId xmlns:a16="http://schemas.microsoft.com/office/drawing/2014/main" id="{5714CE57-825F-9166-8804-61611BBE8A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60700" y="2196976"/>
            <a:ext cx="457200" cy="457200"/>
          </a:xfrm>
          <a:prstGeom prst="rect">
            <a:avLst/>
          </a:prstGeom>
        </p:spPr>
      </p:pic>
      <p:pic>
        <p:nvPicPr>
          <p:cNvPr id="57" name="Graphic 56">
            <a:extLst>
              <a:ext uri="{FF2B5EF4-FFF2-40B4-BE49-F238E27FC236}">
                <a16:creationId xmlns:a16="http://schemas.microsoft.com/office/drawing/2014/main" id="{7626C93B-4965-AAB2-1609-DFAA9221035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pic>
        <p:nvPicPr>
          <p:cNvPr id="59" name="Graphic 58">
            <a:extLst>
              <a:ext uri="{FF2B5EF4-FFF2-40B4-BE49-F238E27FC236}">
                <a16:creationId xmlns:a16="http://schemas.microsoft.com/office/drawing/2014/main" id="{A89B0395-5A59-D173-D7D7-89E6490317D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64561" y="2191923"/>
            <a:ext cx="457200" cy="457200"/>
          </a:xfrm>
          <a:prstGeom prst="rect">
            <a:avLst/>
          </a:prstGeom>
        </p:spPr>
      </p:pic>
      <p:pic>
        <p:nvPicPr>
          <p:cNvPr id="60" name="Graphic 59">
            <a:extLst>
              <a:ext uri="{FF2B5EF4-FFF2-40B4-BE49-F238E27FC236}">
                <a16:creationId xmlns:a16="http://schemas.microsoft.com/office/drawing/2014/main" id="{D5ED6424-1F12-FC44-9D51-250046A504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79047" y="2194915"/>
            <a:ext cx="457200" cy="457200"/>
          </a:xfrm>
          <a:prstGeom prst="rect">
            <a:avLst/>
          </a:prstGeom>
        </p:spPr>
      </p:pic>
      <p:pic>
        <p:nvPicPr>
          <p:cNvPr id="61" name="Graphic 60">
            <a:extLst>
              <a:ext uri="{FF2B5EF4-FFF2-40B4-BE49-F238E27FC236}">
                <a16:creationId xmlns:a16="http://schemas.microsoft.com/office/drawing/2014/main" id="{62D928C2-EB3A-4FE1-4666-05139D967B1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14813" y="4027829"/>
            <a:ext cx="457200" cy="457200"/>
          </a:xfrm>
          <a:prstGeom prst="rect">
            <a:avLst/>
          </a:prstGeom>
        </p:spPr>
      </p:pic>
      <p:pic>
        <p:nvPicPr>
          <p:cNvPr id="63" name="Graphic 62">
            <a:extLst>
              <a:ext uri="{FF2B5EF4-FFF2-40B4-BE49-F238E27FC236}">
                <a16:creationId xmlns:a16="http://schemas.microsoft.com/office/drawing/2014/main" id="{A4360415-280D-28D0-D0B8-C35F80B2F8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609384" y="2191127"/>
            <a:ext cx="457200" cy="457200"/>
          </a:xfrm>
          <a:prstGeom prst="rect">
            <a:avLst/>
          </a:prstGeom>
        </p:spPr>
      </p:pic>
      <p:pic>
        <p:nvPicPr>
          <p:cNvPr id="64" name="Graphic 63">
            <a:extLst>
              <a:ext uri="{FF2B5EF4-FFF2-40B4-BE49-F238E27FC236}">
                <a16:creationId xmlns:a16="http://schemas.microsoft.com/office/drawing/2014/main" id="{75E0109D-111D-80CD-5F71-F637329B4AE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98598" y="4027829"/>
            <a:ext cx="457200" cy="457200"/>
          </a:xfrm>
          <a:prstGeom prst="rect">
            <a:avLst/>
          </a:prstGeom>
        </p:spPr>
      </p:pic>
      <p:pic>
        <p:nvPicPr>
          <p:cNvPr id="66" name="Graphic 65">
            <a:extLst>
              <a:ext uri="{FF2B5EF4-FFF2-40B4-BE49-F238E27FC236}">
                <a16:creationId xmlns:a16="http://schemas.microsoft.com/office/drawing/2014/main" id="{C4B44600-303E-9F9F-96FA-4451BEAED7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609755" y="1228419"/>
            <a:ext cx="457200" cy="457200"/>
          </a:xfrm>
          <a:prstGeom prst="rect">
            <a:avLst/>
          </a:prstGeom>
        </p:spPr>
      </p:pic>
      <p:pic>
        <p:nvPicPr>
          <p:cNvPr id="67" name="Graphic 66">
            <a:extLst>
              <a:ext uri="{FF2B5EF4-FFF2-40B4-BE49-F238E27FC236}">
                <a16:creationId xmlns:a16="http://schemas.microsoft.com/office/drawing/2014/main" id="{5B26ECD3-E15C-380C-6B20-CDA4E8177A4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85767" y="4027829"/>
            <a:ext cx="457200" cy="457200"/>
          </a:xfrm>
          <a:prstGeom prst="rect">
            <a:avLst/>
          </a:prstGeom>
        </p:spPr>
      </p:pic>
      <p:pic>
        <p:nvPicPr>
          <p:cNvPr id="68" name="Graphic 67">
            <a:extLst>
              <a:ext uri="{FF2B5EF4-FFF2-40B4-BE49-F238E27FC236}">
                <a16:creationId xmlns:a16="http://schemas.microsoft.com/office/drawing/2014/main" id="{5CE6636E-6E9C-368D-1B83-05D2C1B2433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078221" y="4026576"/>
            <a:ext cx="457200" cy="457200"/>
          </a:xfrm>
          <a:prstGeom prst="rect">
            <a:avLst/>
          </a:prstGeom>
        </p:spPr>
      </p:pic>
      <p:pic>
        <p:nvPicPr>
          <p:cNvPr id="69" name="Graphic 68">
            <a:extLst>
              <a:ext uri="{FF2B5EF4-FFF2-40B4-BE49-F238E27FC236}">
                <a16:creationId xmlns:a16="http://schemas.microsoft.com/office/drawing/2014/main" id="{83E1484A-8562-2A84-5858-D60BF09BFCE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73269" y="4032103"/>
            <a:ext cx="457200" cy="457200"/>
          </a:xfrm>
          <a:prstGeom prst="rect">
            <a:avLst/>
          </a:prstGeom>
        </p:spPr>
      </p:pic>
      <p:pic>
        <p:nvPicPr>
          <p:cNvPr id="70" name="Graphic 69">
            <a:extLst>
              <a:ext uri="{FF2B5EF4-FFF2-40B4-BE49-F238E27FC236}">
                <a16:creationId xmlns:a16="http://schemas.microsoft.com/office/drawing/2014/main" id="{3A753FE2-EC78-896A-AFA4-79AF1902B95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053609" y="4973757"/>
            <a:ext cx="457200" cy="457200"/>
          </a:xfrm>
          <a:prstGeom prst="rect">
            <a:avLst/>
          </a:prstGeom>
        </p:spPr>
      </p:pic>
      <p:pic>
        <p:nvPicPr>
          <p:cNvPr id="71" name="Graphic 70">
            <a:extLst>
              <a:ext uri="{FF2B5EF4-FFF2-40B4-BE49-F238E27FC236}">
                <a16:creationId xmlns:a16="http://schemas.microsoft.com/office/drawing/2014/main" id="{625F256C-1E3B-BD8D-2087-E704E1DB41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581581" y="1228419"/>
            <a:ext cx="457200" cy="457200"/>
          </a:xfrm>
          <a:prstGeom prst="rect">
            <a:avLst/>
          </a:prstGeom>
        </p:spPr>
      </p:pic>
      <p:pic>
        <p:nvPicPr>
          <p:cNvPr id="72" name="Graphic 71">
            <a:extLst>
              <a:ext uri="{FF2B5EF4-FFF2-40B4-BE49-F238E27FC236}">
                <a16:creationId xmlns:a16="http://schemas.microsoft.com/office/drawing/2014/main" id="{A2D1709C-3D9B-6500-EE29-04CC05A5675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075422" y="1230313"/>
            <a:ext cx="457200" cy="457200"/>
          </a:xfrm>
          <a:prstGeom prst="rect">
            <a:avLst/>
          </a:prstGeom>
        </p:spPr>
      </p:pic>
      <p:pic>
        <p:nvPicPr>
          <p:cNvPr id="73" name="Graphic 72">
            <a:extLst>
              <a:ext uri="{FF2B5EF4-FFF2-40B4-BE49-F238E27FC236}">
                <a16:creationId xmlns:a16="http://schemas.microsoft.com/office/drawing/2014/main" id="{22712A92-8452-6A0C-475F-0B668774477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613272" y="3119894"/>
            <a:ext cx="457200" cy="457200"/>
          </a:xfrm>
          <a:prstGeom prst="rect">
            <a:avLst/>
          </a:prstGeom>
        </p:spPr>
      </p:pic>
      <p:pic>
        <p:nvPicPr>
          <p:cNvPr id="74" name="Graphic 73">
            <a:extLst>
              <a:ext uri="{FF2B5EF4-FFF2-40B4-BE49-F238E27FC236}">
                <a16:creationId xmlns:a16="http://schemas.microsoft.com/office/drawing/2014/main" id="{B4A6FDB2-900D-F33E-5807-FFA2AFAD6C9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094301" y="3126031"/>
            <a:ext cx="457200" cy="457200"/>
          </a:xfrm>
          <a:prstGeom prst="rect">
            <a:avLst/>
          </a:prstGeom>
        </p:spPr>
      </p:pic>
      <p:pic>
        <p:nvPicPr>
          <p:cNvPr id="75" name="Graphic 74">
            <a:extLst>
              <a:ext uri="{FF2B5EF4-FFF2-40B4-BE49-F238E27FC236}">
                <a16:creationId xmlns:a16="http://schemas.microsoft.com/office/drawing/2014/main" id="{C2457480-850B-737B-D2F2-C52D53F9BE06}"/>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61707" y="4032900"/>
            <a:ext cx="457200" cy="457200"/>
          </a:xfrm>
          <a:prstGeom prst="rect">
            <a:avLst/>
          </a:prstGeom>
        </p:spPr>
      </p:pic>
      <p:pic>
        <p:nvPicPr>
          <p:cNvPr id="76" name="Graphic 75">
            <a:extLst>
              <a:ext uri="{FF2B5EF4-FFF2-40B4-BE49-F238E27FC236}">
                <a16:creationId xmlns:a16="http://schemas.microsoft.com/office/drawing/2014/main" id="{0BACFC2E-11C6-319E-7BD0-2B67B88646B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7873" y="1235720"/>
            <a:ext cx="457200" cy="457200"/>
          </a:xfrm>
          <a:prstGeom prst="rect">
            <a:avLst/>
          </a:prstGeom>
        </p:spPr>
      </p:pic>
      <p:pic>
        <p:nvPicPr>
          <p:cNvPr id="77" name="Graphic 76">
            <a:extLst>
              <a:ext uri="{FF2B5EF4-FFF2-40B4-BE49-F238E27FC236}">
                <a16:creationId xmlns:a16="http://schemas.microsoft.com/office/drawing/2014/main" id="{0EED5BA7-FCA4-2977-B549-A5E01FA569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053609" y="1228419"/>
            <a:ext cx="457200" cy="457200"/>
          </a:xfrm>
          <a:prstGeom prst="rect">
            <a:avLst/>
          </a:prstGeom>
        </p:spPr>
      </p:pic>
      <p:sp>
        <p:nvSpPr>
          <p:cNvPr id="3" name="Slide Number Placeholder 2">
            <a:extLst>
              <a:ext uri="{FF2B5EF4-FFF2-40B4-BE49-F238E27FC236}">
                <a16:creationId xmlns:a16="http://schemas.microsoft.com/office/drawing/2014/main" id="{7E9E6BAB-E3C6-BDA1-FBF6-49FB6DA0C60B}"/>
              </a:ext>
            </a:extLst>
          </p:cNvPr>
          <p:cNvSpPr>
            <a:spLocks noGrp="1"/>
          </p:cNvSpPr>
          <p:nvPr>
            <p:ph type="sldNum" sz="quarter" idx="11"/>
          </p:nvPr>
        </p:nvSpPr>
        <p:spPr/>
        <p:txBody>
          <a:bodyPr/>
          <a:lstStyle/>
          <a:p>
            <a:fld id="{EB4B8DE2-A4E8-46E4-8BBF-D75455EFF32C}" type="slidenum">
              <a:rPr lang="en-US" smtClean="0"/>
              <a:pPr/>
              <a:t>95</a:t>
            </a:fld>
            <a:endParaRPr lang="en-US"/>
          </a:p>
        </p:txBody>
      </p:sp>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7/7</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medical emergency</a:t>
            </a:r>
          </a:p>
        </p:txBody>
      </p:sp>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relay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stack light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FreeRTOS device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PLC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industrial PC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78" name="Graphic 77">
            <a:extLst>
              <a:ext uri="{FF2B5EF4-FFF2-40B4-BE49-F238E27FC236}">
                <a16:creationId xmlns:a16="http://schemas.microsoft.com/office/drawing/2014/main" id="{23CFB95A-75A7-3C73-0DE8-816D2369C1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7664" y="3992375"/>
            <a:ext cx="457200" cy="457200"/>
          </a:xfrm>
          <a:prstGeom prst="rect">
            <a:avLst/>
          </a:prstGeom>
        </p:spPr>
      </p:pic>
      <p:pic>
        <p:nvPicPr>
          <p:cNvPr id="79" name="Graphic 78">
            <a:extLst>
              <a:ext uri="{FF2B5EF4-FFF2-40B4-BE49-F238E27FC236}">
                <a16:creationId xmlns:a16="http://schemas.microsoft.com/office/drawing/2014/main" id="{C767C3AB-561C-6D53-24F1-0C76FBDF20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5117" y="3998851"/>
            <a:ext cx="457200" cy="457200"/>
          </a:xfrm>
          <a:prstGeom prst="rect">
            <a:avLst/>
          </a:prstGeom>
        </p:spPr>
      </p:pic>
      <p:pic>
        <p:nvPicPr>
          <p:cNvPr id="80" name="Graphic 79">
            <a:extLst>
              <a:ext uri="{FF2B5EF4-FFF2-40B4-BE49-F238E27FC236}">
                <a16:creationId xmlns:a16="http://schemas.microsoft.com/office/drawing/2014/main" id="{77011CCB-247A-D2BF-6D08-B6568C40DB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86000" y="3089766"/>
            <a:ext cx="457200" cy="457200"/>
          </a:xfrm>
          <a:prstGeom prst="rect">
            <a:avLst/>
          </a:prstGeom>
        </p:spPr>
      </p:pic>
      <p:pic>
        <p:nvPicPr>
          <p:cNvPr id="81" name="Graphic 80">
            <a:extLst>
              <a:ext uri="{FF2B5EF4-FFF2-40B4-BE49-F238E27FC236}">
                <a16:creationId xmlns:a16="http://schemas.microsoft.com/office/drawing/2014/main" id="{F84CFFDC-EF39-841B-87F6-968045E004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7737" y="3078539"/>
            <a:ext cx="457200" cy="457200"/>
          </a:xfrm>
          <a:prstGeom prst="rect">
            <a:avLst/>
          </a:prstGeom>
        </p:spPr>
      </p:pic>
      <p:pic>
        <p:nvPicPr>
          <p:cNvPr id="82" name="Graphic 81">
            <a:extLst>
              <a:ext uri="{FF2B5EF4-FFF2-40B4-BE49-F238E27FC236}">
                <a16:creationId xmlns:a16="http://schemas.microsoft.com/office/drawing/2014/main" id="{15B8430E-C4DF-47AD-249E-ED234E3806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89321" y="3999064"/>
            <a:ext cx="457200" cy="457200"/>
          </a:xfrm>
          <a:prstGeom prst="rect">
            <a:avLst/>
          </a:prstGeom>
        </p:spPr>
      </p:pic>
      <p:pic>
        <p:nvPicPr>
          <p:cNvPr id="83" name="Graphic 82">
            <a:extLst>
              <a:ext uri="{FF2B5EF4-FFF2-40B4-BE49-F238E27FC236}">
                <a16:creationId xmlns:a16="http://schemas.microsoft.com/office/drawing/2014/main" id="{E1427218-0206-6017-58B9-91DE8656E6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92374" y="3994998"/>
            <a:ext cx="457200" cy="457200"/>
          </a:xfrm>
          <a:prstGeom prst="rect">
            <a:avLst/>
          </a:prstGeom>
        </p:spPr>
      </p:pic>
      <p:pic>
        <p:nvPicPr>
          <p:cNvPr id="84" name="Graphic 83">
            <a:extLst>
              <a:ext uri="{FF2B5EF4-FFF2-40B4-BE49-F238E27FC236}">
                <a16:creationId xmlns:a16="http://schemas.microsoft.com/office/drawing/2014/main" id="{7883618B-AEC4-AE72-D5C7-973BC7A941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8940" y="4000108"/>
            <a:ext cx="457200" cy="457200"/>
          </a:xfrm>
          <a:prstGeom prst="rect">
            <a:avLst/>
          </a:prstGeom>
        </p:spPr>
      </p:pic>
      <p:pic>
        <p:nvPicPr>
          <p:cNvPr id="85" name="Graphic 84">
            <a:extLst>
              <a:ext uri="{FF2B5EF4-FFF2-40B4-BE49-F238E27FC236}">
                <a16:creationId xmlns:a16="http://schemas.microsoft.com/office/drawing/2014/main" id="{FCC50238-A8FD-4F17-82C1-91C2004C48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2972" y="4919349"/>
            <a:ext cx="457200" cy="457200"/>
          </a:xfrm>
          <a:prstGeom prst="rect">
            <a:avLst/>
          </a:prstGeom>
        </p:spPr>
      </p:pic>
      <p:pic>
        <p:nvPicPr>
          <p:cNvPr id="86" name="Graphic 85">
            <a:extLst>
              <a:ext uri="{FF2B5EF4-FFF2-40B4-BE49-F238E27FC236}">
                <a16:creationId xmlns:a16="http://schemas.microsoft.com/office/drawing/2014/main" id="{360B8AE3-B560-A78A-9C44-3CCAFFED7C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88940" y="4919349"/>
            <a:ext cx="457200" cy="457200"/>
          </a:xfrm>
          <a:prstGeom prst="rect">
            <a:avLst/>
          </a:prstGeom>
        </p:spPr>
      </p:pic>
      <p:pic>
        <p:nvPicPr>
          <p:cNvPr id="87" name="Graphic 86">
            <a:extLst>
              <a:ext uri="{FF2B5EF4-FFF2-40B4-BE49-F238E27FC236}">
                <a16:creationId xmlns:a16="http://schemas.microsoft.com/office/drawing/2014/main" id="{D5A5BAD2-9CFD-D19D-ACCD-2F5696D8AB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82472" y="3999563"/>
            <a:ext cx="457200" cy="457200"/>
          </a:xfrm>
          <a:prstGeom prst="rect">
            <a:avLst/>
          </a:prstGeom>
        </p:spPr>
      </p:pic>
      <p:pic>
        <p:nvPicPr>
          <p:cNvPr id="88" name="Graphic 87">
            <a:extLst>
              <a:ext uri="{FF2B5EF4-FFF2-40B4-BE49-F238E27FC236}">
                <a16:creationId xmlns:a16="http://schemas.microsoft.com/office/drawing/2014/main" id="{6AE9C6C6-0F75-F5C4-5DA3-D39344881CA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pic>
        <p:nvPicPr>
          <p:cNvPr id="89" name="Graphic 88">
            <a:extLst>
              <a:ext uri="{FF2B5EF4-FFF2-40B4-BE49-F238E27FC236}">
                <a16:creationId xmlns:a16="http://schemas.microsoft.com/office/drawing/2014/main" id="{D900E7DE-C4A5-3E12-D16F-E5AC83625D5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93608" y="2169583"/>
            <a:ext cx="457200" cy="457200"/>
          </a:xfrm>
          <a:prstGeom prst="rect">
            <a:avLst/>
          </a:prstGeom>
        </p:spPr>
      </p:pic>
      <p:pic>
        <p:nvPicPr>
          <p:cNvPr id="90" name="Graphic 89">
            <a:extLst>
              <a:ext uri="{FF2B5EF4-FFF2-40B4-BE49-F238E27FC236}">
                <a16:creationId xmlns:a16="http://schemas.microsoft.com/office/drawing/2014/main" id="{BDFC13B5-3CF7-8537-9A02-3B8491B851F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088676" y="2175747"/>
            <a:ext cx="457200" cy="457200"/>
          </a:xfrm>
          <a:prstGeom prst="rect">
            <a:avLst/>
          </a:prstGeom>
        </p:spPr>
      </p:pic>
      <p:pic>
        <p:nvPicPr>
          <p:cNvPr id="91" name="Graphic 90">
            <a:extLst>
              <a:ext uri="{FF2B5EF4-FFF2-40B4-BE49-F238E27FC236}">
                <a16:creationId xmlns:a16="http://schemas.microsoft.com/office/drawing/2014/main" id="{733FF1F8-AD8C-EF4C-CFEE-DE775D68453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584131" y="1225888"/>
            <a:ext cx="457200" cy="457200"/>
          </a:xfrm>
          <a:prstGeom prst="rect">
            <a:avLst/>
          </a:prstGeom>
        </p:spPr>
      </p:pic>
      <p:pic>
        <p:nvPicPr>
          <p:cNvPr id="92" name="Graphic 91">
            <a:extLst>
              <a:ext uri="{FF2B5EF4-FFF2-40B4-BE49-F238E27FC236}">
                <a16:creationId xmlns:a16="http://schemas.microsoft.com/office/drawing/2014/main" id="{0F099154-6390-85E2-5CA4-4656999B0AD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591988" y="2164046"/>
            <a:ext cx="457200" cy="457200"/>
          </a:xfrm>
          <a:prstGeom prst="rect">
            <a:avLst/>
          </a:prstGeom>
        </p:spPr>
      </p:pic>
      <p:pic>
        <p:nvPicPr>
          <p:cNvPr id="93" name="Graphic 92">
            <a:extLst>
              <a:ext uri="{FF2B5EF4-FFF2-40B4-BE49-F238E27FC236}">
                <a16:creationId xmlns:a16="http://schemas.microsoft.com/office/drawing/2014/main" id="{98AD83E7-A319-50E1-7ACD-39B55E363E6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96294" y="2171989"/>
            <a:ext cx="457200" cy="457200"/>
          </a:xfrm>
          <a:prstGeom prst="rect">
            <a:avLst/>
          </a:prstGeom>
        </p:spPr>
      </p:pic>
      <p:pic>
        <p:nvPicPr>
          <p:cNvPr id="94" name="Graphic 93">
            <a:extLst>
              <a:ext uri="{FF2B5EF4-FFF2-40B4-BE49-F238E27FC236}">
                <a16:creationId xmlns:a16="http://schemas.microsoft.com/office/drawing/2014/main" id="{7C060113-5442-AA2C-B89D-A959308A314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3853" y="1232106"/>
            <a:ext cx="457200" cy="457200"/>
          </a:xfrm>
          <a:prstGeom prst="rect">
            <a:avLst/>
          </a:prstGeom>
        </p:spPr>
      </p:pic>
      <p:pic>
        <p:nvPicPr>
          <p:cNvPr id="95" name="Graphic 94">
            <a:extLst>
              <a:ext uri="{FF2B5EF4-FFF2-40B4-BE49-F238E27FC236}">
                <a16:creationId xmlns:a16="http://schemas.microsoft.com/office/drawing/2014/main" id="{E6BA577F-EEE0-B476-6ECF-5271E9EF774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589759" y="1225896"/>
            <a:ext cx="457200" cy="457200"/>
          </a:xfrm>
          <a:prstGeom prst="rect">
            <a:avLst/>
          </a:prstGeom>
        </p:spPr>
      </p:pic>
      <p:pic>
        <p:nvPicPr>
          <p:cNvPr id="96" name="Graphic 95">
            <a:extLst>
              <a:ext uri="{FF2B5EF4-FFF2-40B4-BE49-F238E27FC236}">
                <a16:creationId xmlns:a16="http://schemas.microsoft.com/office/drawing/2014/main" id="{2AC8110A-59B8-FB3A-0017-7AEA9F8CF1D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084172" y="1234514"/>
            <a:ext cx="457200" cy="457200"/>
          </a:xfrm>
          <a:prstGeom prst="rect">
            <a:avLst/>
          </a:prstGeom>
        </p:spPr>
      </p:pic>
      <p:pic>
        <p:nvPicPr>
          <p:cNvPr id="97" name="Graphic 96">
            <a:extLst>
              <a:ext uri="{FF2B5EF4-FFF2-40B4-BE49-F238E27FC236}">
                <a16:creationId xmlns:a16="http://schemas.microsoft.com/office/drawing/2014/main" id="{3BE6E63E-1389-30B6-58F2-330FB3B85FF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89447" y="1229545"/>
            <a:ext cx="457200" cy="457200"/>
          </a:xfrm>
          <a:prstGeom prst="rect">
            <a:avLst/>
          </a:prstGeom>
        </p:spPr>
      </p:pic>
      <p:pic>
        <p:nvPicPr>
          <p:cNvPr id="98" name="Graphic 97">
            <a:extLst>
              <a:ext uri="{FF2B5EF4-FFF2-40B4-BE49-F238E27FC236}">
                <a16:creationId xmlns:a16="http://schemas.microsoft.com/office/drawing/2014/main" id="{DEA898A7-2857-BC8C-6CEE-B5BBF278DFF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93967" y="1235098"/>
            <a:ext cx="457200" cy="457200"/>
          </a:xfrm>
          <a:prstGeom prst="rect">
            <a:avLst/>
          </a:prstGeom>
        </p:spPr>
      </p:pic>
      <p:pic>
        <p:nvPicPr>
          <p:cNvPr id="99" name="Graphic 98">
            <a:extLst>
              <a:ext uri="{FF2B5EF4-FFF2-40B4-BE49-F238E27FC236}">
                <a16:creationId xmlns:a16="http://schemas.microsoft.com/office/drawing/2014/main" id="{731E9E13-66DE-5741-2A18-34102DE86E34}"/>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4982" y="3078611"/>
            <a:ext cx="457200" cy="457200"/>
          </a:xfrm>
          <a:prstGeom prst="rect">
            <a:avLst/>
          </a:prstGeom>
        </p:spPr>
      </p:pic>
      <p:pic>
        <p:nvPicPr>
          <p:cNvPr id="100" name="Graphic 99">
            <a:extLst>
              <a:ext uri="{FF2B5EF4-FFF2-40B4-BE49-F238E27FC236}">
                <a16:creationId xmlns:a16="http://schemas.microsoft.com/office/drawing/2014/main" id="{F3A6A92D-7E15-9C41-DEFC-1E3B56C15CE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6088676" y="3083297"/>
            <a:ext cx="457200" cy="457200"/>
          </a:xfrm>
          <a:prstGeom prst="rect">
            <a:avLst/>
          </a:prstGeom>
        </p:spPr>
      </p:pic>
      <p:pic>
        <p:nvPicPr>
          <p:cNvPr id="101" name="Graphic 100">
            <a:extLst>
              <a:ext uri="{FF2B5EF4-FFF2-40B4-BE49-F238E27FC236}">
                <a16:creationId xmlns:a16="http://schemas.microsoft.com/office/drawing/2014/main" id="{DE618B9C-348B-4A86-9E44-9049BF35400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8256" y="2164046"/>
            <a:ext cx="457200" cy="457200"/>
          </a:xfrm>
          <a:prstGeom prst="rect">
            <a:avLst/>
          </a:prstGeom>
        </p:spPr>
      </p:pic>
      <p:pic>
        <p:nvPicPr>
          <p:cNvPr id="102" name="Graphic 101">
            <a:extLst>
              <a:ext uri="{FF2B5EF4-FFF2-40B4-BE49-F238E27FC236}">
                <a16:creationId xmlns:a16="http://schemas.microsoft.com/office/drawing/2014/main" id="{488BF644-4A64-13C3-5D55-05499074391F}"/>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594851" y="3083628"/>
            <a:ext cx="457200" cy="457200"/>
          </a:xfrm>
          <a:prstGeom prst="rect">
            <a:avLst/>
          </a:prstGeom>
        </p:spPr>
      </p:pic>
      <p:pic>
        <p:nvPicPr>
          <p:cNvPr id="103" name="Graphic 102">
            <a:extLst>
              <a:ext uri="{FF2B5EF4-FFF2-40B4-BE49-F238E27FC236}">
                <a16:creationId xmlns:a16="http://schemas.microsoft.com/office/drawing/2014/main" id="{23FFAC0B-6C9A-C6E6-3A99-ADEEE4D14B0F}"/>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092797" y="3079312"/>
            <a:ext cx="457200" cy="457200"/>
          </a:xfrm>
          <a:prstGeom prst="rect">
            <a:avLst/>
          </a:prstGeom>
        </p:spPr>
      </p:pic>
      <p:sp>
        <p:nvSpPr>
          <p:cNvPr id="3" name="Slide Number Placeholder 2">
            <a:extLst>
              <a:ext uri="{FF2B5EF4-FFF2-40B4-BE49-F238E27FC236}">
                <a16:creationId xmlns:a16="http://schemas.microsoft.com/office/drawing/2014/main" id="{A7DF1BE4-F005-E038-05C3-FC1965E3C92E}"/>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89241E8-FB03-6068-F9D8-D41157CDCF1B}"/>
              </a:ext>
            </a:extLst>
          </p:cNvPr>
          <p:cNvSpPr>
            <a:spLocks noGrp="1"/>
          </p:cNvSpPr>
          <p:nvPr>
            <p:ph type="sldNum" sz="quarter" idx="10"/>
          </p:nvPr>
        </p:nvSpPr>
        <p:spPr/>
        <p:txBody>
          <a:bodyPr/>
          <a:lstStyle/>
          <a:p>
            <a:fld id="{EB4B8DE2-A4E8-46E4-8BBF-D75455EFF32C}" type="slidenum">
              <a:rPr lang="en-US" smtClean="0"/>
              <a:pPr/>
              <a:t>97</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r>
              <a:rPr lang="en-US" altLang="en-US"/>
              <a:t>Machine</a:t>
            </a:r>
            <a:br>
              <a:rPr lang="en-US" altLang="en-US"/>
            </a:br>
            <a:r>
              <a:rPr lang="en-US" altLang="en-US"/>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Lex</a:t>
            </a:r>
          </a:p>
        </p:txBody>
      </p:sp>
      <p:sp>
        <p:nvSpPr>
          <p:cNvPr id="3" name="Slide Number Placeholder 2">
            <a:extLst>
              <a:ext uri="{FF2B5EF4-FFF2-40B4-BE49-F238E27FC236}">
                <a16:creationId xmlns:a16="http://schemas.microsoft.com/office/drawing/2014/main" id="{15C0D0CE-1F2A-04DB-E4D5-3971D8613108}"/>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Train</a:t>
            </a:r>
          </a:p>
        </p:txBody>
      </p:sp>
      <p:sp>
        <p:nvSpPr>
          <p:cNvPr id="27" name="TextBox 19">
            <a:extLst>
              <a:ext uri="{FF2B5EF4-FFF2-40B4-BE49-F238E27FC236}">
                <a16:creationId xmlns:a16="http://schemas.microsoft.com/office/drawing/2014/main" id="{413B8869-870B-304F-A17E-558CFBED68CB}"/>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Canvas</a:t>
            </a:r>
          </a:p>
        </p:txBody>
      </p:sp>
      <p:sp>
        <p:nvSpPr>
          <p:cNvPr id="2" name="TextBox 20">
            <a:extLst>
              <a:ext uri="{FF2B5EF4-FFF2-40B4-BE49-F238E27FC236}">
                <a16:creationId xmlns:a16="http://schemas.microsoft.com/office/drawing/2014/main" id="{086A83F7-7005-3823-E718-0BD80E8E7959}"/>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Shadow testing</a:t>
            </a:r>
          </a:p>
        </p:txBody>
      </p:sp>
      <p:sp>
        <p:nvSpPr>
          <p:cNvPr id="3" name="TextBox 21">
            <a:extLst>
              <a:ext uri="{FF2B5EF4-FFF2-40B4-BE49-F238E27FC236}">
                <a16:creationId xmlns:a16="http://schemas.microsoft.com/office/drawing/2014/main" id="{7B61B660-0D74-A60F-3540-7EE32926AFE1}"/>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Geospatial ML</a:t>
            </a:r>
          </a:p>
        </p:txBody>
      </p:sp>
      <p:pic>
        <p:nvPicPr>
          <p:cNvPr id="4" name="Graphic 28">
            <a:extLst>
              <a:ext uri="{FF2B5EF4-FFF2-40B4-BE49-F238E27FC236}">
                <a16:creationId xmlns:a16="http://schemas.microsoft.com/office/drawing/2014/main" id="{DD402E90-F7A5-B3BB-3122-4ACCE15CC7A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22">
            <a:extLst>
              <a:ext uri="{FF2B5EF4-FFF2-40B4-BE49-F238E27FC236}">
                <a16:creationId xmlns:a16="http://schemas.microsoft.com/office/drawing/2014/main" id="{99EB002D-1ADC-1EB5-F5D2-EA4FB1AF1FB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59787" y="4992189"/>
            <a:ext cx="457200" cy="457200"/>
          </a:xfrm>
          <a:prstGeom prst="rect">
            <a:avLst/>
          </a:prstGeom>
        </p:spPr>
      </p:pic>
      <p:pic>
        <p:nvPicPr>
          <p:cNvPr id="24" name="Graphic 23">
            <a:extLst>
              <a:ext uri="{FF2B5EF4-FFF2-40B4-BE49-F238E27FC236}">
                <a16:creationId xmlns:a16="http://schemas.microsoft.com/office/drawing/2014/main" id="{D65FFEBE-3170-AB84-0F9A-3C9A0FA364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54979" y="2794000"/>
            <a:ext cx="457200" cy="457200"/>
          </a:xfrm>
          <a:prstGeom prst="rect">
            <a:avLst/>
          </a:prstGeom>
        </p:spPr>
      </p:pic>
      <p:pic>
        <p:nvPicPr>
          <p:cNvPr id="25" name="Graphic 24">
            <a:extLst>
              <a:ext uri="{FF2B5EF4-FFF2-40B4-BE49-F238E27FC236}">
                <a16:creationId xmlns:a16="http://schemas.microsoft.com/office/drawing/2014/main" id="{73DF2FCD-4426-7FC8-9C5D-8EF35D62DA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68005" y="3882839"/>
            <a:ext cx="457200" cy="457200"/>
          </a:xfrm>
          <a:prstGeom prst="rect">
            <a:avLst/>
          </a:prstGeom>
        </p:spPr>
      </p:pic>
      <p:pic>
        <p:nvPicPr>
          <p:cNvPr id="26" name="Graphic 25">
            <a:extLst>
              <a:ext uri="{FF2B5EF4-FFF2-40B4-BE49-F238E27FC236}">
                <a16:creationId xmlns:a16="http://schemas.microsoft.com/office/drawing/2014/main" id="{381E3894-51B2-4402-F962-B7290BCCE6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pic>
        <p:nvPicPr>
          <p:cNvPr id="29" name="Graphic 28">
            <a:extLst>
              <a:ext uri="{FF2B5EF4-FFF2-40B4-BE49-F238E27FC236}">
                <a16:creationId xmlns:a16="http://schemas.microsoft.com/office/drawing/2014/main" id="{A7C9CC69-0CE5-5794-1615-5B719186B4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89787" y="2794463"/>
            <a:ext cx="457200" cy="457200"/>
          </a:xfrm>
          <a:prstGeom prst="rect">
            <a:avLst/>
          </a:prstGeom>
        </p:spPr>
      </p:pic>
      <p:pic>
        <p:nvPicPr>
          <p:cNvPr id="30" name="Graphic 29">
            <a:extLst>
              <a:ext uri="{FF2B5EF4-FFF2-40B4-BE49-F238E27FC236}">
                <a16:creationId xmlns:a16="http://schemas.microsoft.com/office/drawing/2014/main" id="{9942F918-BF27-6154-B693-5E3F97BFA43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58032" y="3859388"/>
            <a:ext cx="457200" cy="457200"/>
          </a:xfrm>
          <a:prstGeom prst="rect">
            <a:avLst/>
          </a:prstGeom>
        </p:spPr>
      </p:pic>
      <p:pic>
        <p:nvPicPr>
          <p:cNvPr id="31" name="Graphic 30">
            <a:extLst>
              <a:ext uri="{FF2B5EF4-FFF2-40B4-BE49-F238E27FC236}">
                <a16:creationId xmlns:a16="http://schemas.microsoft.com/office/drawing/2014/main" id="{371741A1-92C7-B040-8CFA-56B225BDD1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56550" y="2794000"/>
            <a:ext cx="457200" cy="457200"/>
          </a:xfrm>
          <a:prstGeom prst="rect">
            <a:avLst/>
          </a:prstGeom>
        </p:spPr>
      </p:pic>
      <p:sp>
        <p:nvSpPr>
          <p:cNvPr id="6" name="Slide Number Placeholder 5">
            <a:extLst>
              <a:ext uri="{FF2B5EF4-FFF2-40B4-BE49-F238E27FC236}">
                <a16:creationId xmlns:a16="http://schemas.microsoft.com/office/drawing/2014/main" id="{3599BF5D-F9E4-761B-5BD3-2A81AEFE25EE}"/>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127605</TotalTime>
  <Words>7802</Words>
  <Application>Microsoft Macintosh PowerPoint</Application>
  <PresentationFormat>Widescreen</PresentationFormat>
  <Paragraphs>1789</Paragraphs>
  <Slides>154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154</vt:i4>
      </vt:variant>
    </vt:vector>
  </HeadingPairs>
  <TitlesOfParts>
    <vt:vector size="160" baseType="lpstr">
      <vt:lpstr>Arial</vt:lpstr>
      <vt:lpstr>Calibri</vt:lpstr>
      <vt:lpstr>Calibri Light</vt:lpstr>
      <vt:lpstr>Helvetica Neue</vt:lpstr>
      <vt:lpstr>Light-Background-Master</vt:lpstr>
      <vt:lpstr>Dark-Background-Master</vt:lpstr>
      <vt:lpstr>AWS Architecture Icons</vt:lpstr>
      <vt:lpstr>Release 16-2023.04.28: What’s New?</vt:lpstr>
      <vt:lpstr>Release 16-2023.04.28: What’s New?</vt:lpstr>
      <vt:lpstr>Release 16-2023.04.28: Questions you might have</vt:lpstr>
      <vt:lpstr>Contents</vt:lpstr>
      <vt:lpstr>Introduction</vt:lpstr>
      <vt:lpstr>About AWS Architecture Icons</vt:lpstr>
      <vt:lpstr>Before You Begin:</vt:lpstr>
      <vt:lpstr>System</vt:lpstr>
      <vt:lpstr>System Elements</vt:lpstr>
      <vt:lpstr>System Elements</vt:lpstr>
      <vt:lpstr>Guidelines</vt:lpstr>
      <vt:lpstr>Building a Diagram</vt:lpstr>
      <vt:lpstr>Guidance for Portrait View Use Case</vt:lpstr>
      <vt:lpstr>Guidance for Classroom Projection Use Case</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vt:lpstr>
      <vt:lpstr>Create a Custom Group for a Service</vt:lpstr>
      <vt:lpstr>Arrows</vt:lpstr>
      <vt:lpstr>General Icons</vt:lpstr>
      <vt:lpstr>General Icons</vt:lpstr>
      <vt:lpstr>Analytics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Games</vt:lpstr>
      <vt:lpstr>Games</vt:lpstr>
      <vt:lpstr>Internet of Things</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Storage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3239</cp:revision>
  <dcterms:created xsi:type="dcterms:W3CDTF">2020-03-23T21:46:17Z</dcterms:created>
  <dcterms:modified xsi:type="dcterms:W3CDTF">2023-04-27T21:24:08Z</dcterms:modified>
</cp:coreProperties>
</file>